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5" r:id="rId4"/>
    <p:sldId id="266" r:id="rId5"/>
    <p:sldId id="267" r:id="rId6"/>
    <p:sldId id="258" r:id="rId7"/>
    <p:sldId id="261" r:id="rId8"/>
    <p:sldId id="262" r:id="rId9"/>
    <p:sldId id="263" r:id="rId10"/>
    <p:sldId id="264" r:id="rId11"/>
    <p:sldId id="259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59156FD-1E51-42C5-B56F-03ED73D0DF86}" v="10" dt="2022-10-14T10:54:16.8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uitsma, D.W.P.M. (Daniel)" userId="aab17d33-b89b-4526-b7c1-165dab8f619f" providerId="ADAL" clId="{B59156FD-1E51-42C5-B56F-03ED73D0DF86}"/>
    <pc:docChg chg="custSel addSld delSld modSld sldOrd">
      <pc:chgData name="Fluitsma, D.W.P.M. (Daniel)" userId="aab17d33-b89b-4526-b7c1-165dab8f619f" providerId="ADAL" clId="{B59156FD-1E51-42C5-B56F-03ED73D0DF86}" dt="2022-10-14T10:56:08.483" v="5845" actId="20577"/>
      <pc:docMkLst>
        <pc:docMk/>
      </pc:docMkLst>
      <pc:sldChg chg="modSp mod">
        <pc:chgData name="Fluitsma, D.W.P.M. (Daniel)" userId="aab17d33-b89b-4526-b7c1-165dab8f619f" providerId="ADAL" clId="{B59156FD-1E51-42C5-B56F-03ED73D0DF86}" dt="2022-10-14T08:44:11.939" v="161" actId="20577"/>
        <pc:sldMkLst>
          <pc:docMk/>
          <pc:sldMk cId="659874463" sldId="256"/>
        </pc:sldMkLst>
        <pc:spChg chg="mod">
          <ac:chgData name="Fluitsma, D.W.P.M. (Daniel)" userId="aab17d33-b89b-4526-b7c1-165dab8f619f" providerId="ADAL" clId="{B59156FD-1E51-42C5-B56F-03ED73D0DF86}" dt="2022-10-14T08:44:11.939" v="161" actId="20577"/>
          <ac:spMkLst>
            <pc:docMk/>
            <pc:sldMk cId="659874463" sldId="256"/>
            <ac:spMk id="5" creationId="{5E0F15C1-D907-EF75-A849-F3BA39D779A9}"/>
          </ac:spMkLst>
        </pc:spChg>
      </pc:sldChg>
      <pc:sldChg chg="addSp delSp modSp mod">
        <pc:chgData name="Fluitsma, D.W.P.M. (Daniel)" userId="aab17d33-b89b-4526-b7c1-165dab8f619f" providerId="ADAL" clId="{B59156FD-1E51-42C5-B56F-03ED73D0DF86}" dt="2022-10-14T09:05:33.603" v="916" actId="14100"/>
        <pc:sldMkLst>
          <pc:docMk/>
          <pc:sldMk cId="3242375526" sldId="257"/>
        </pc:sldMkLst>
        <pc:spChg chg="del">
          <ac:chgData name="Fluitsma, D.W.P.M. (Daniel)" userId="aab17d33-b89b-4526-b7c1-165dab8f619f" providerId="ADAL" clId="{B59156FD-1E51-42C5-B56F-03ED73D0DF86}" dt="2022-10-14T09:03:53.823" v="908"/>
          <ac:spMkLst>
            <pc:docMk/>
            <pc:sldMk cId="3242375526" sldId="257"/>
            <ac:spMk id="3" creationId="{86B9518F-041B-433E-D23F-7E7BC6254BFF}"/>
          </ac:spMkLst>
        </pc:spChg>
        <pc:picChg chg="add mod">
          <ac:chgData name="Fluitsma, D.W.P.M. (Daniel)" userId="aab17d33-b89b-4526-b7c1-165dab8f619f" providerId="ADAL" clId="{B59156FD-1E51-42C5-B56F-03ED73D0DF86}" dt="2022-10-14T09:05:33.603" v="916" actId="14100"/>
          <ac:picMkLst>
            <pc:docMk/>
            <pc:sldMk cId="3242375526" sldId="257"/>
            <ac:picMk id="5" creationId="{AAAFE752-DEBF-2CA2-1341-FCBCBDE8C682}"/>
          </ac:picMkLst>
        </pc:picChg>
        <pc:picChg chg="add mod">
          <ac:chgData name="Fluitsma, D.W.P.M. (Daniel)" userId="aab17d33-b89b-4526-b7c1-165dab8f619f" providerId="ADAL" clId="{B59156FD-1E51-42C5-B56F-03ED73D0DF86}" dt="2022-10-14T09:05:30.348" v="915" actId="14100"/>
          <ac:picMkLst>
            <pc:docMk/>
            <pc:sldMk cId="3242375526" sldId="257"/>
            <ac:picMk id="7" creationId="{41F6F713-DE7A-84BF-B598-8E89E9AEB037}"/>
          </ac:picMkLst>
        </pc:picChg>
      </pc:sldChg>
      <pc:sldChg chg="modSp mod">
        <pc:chgData name="Fluitsma, D.W.P.M. (Daniel)" userId="aab17d33-b89b-4526-b7c1-165dab8f619f" providerId="ADAL" clId="{B59156FD-1E51-42C5-B56F-03ED73D0DF86}" dt="2022-10-14T08:56:36.822" v="731" actId="20577"/>
        <pc:sldMkLst>
          <pc:docMk/>
          <pc:sldMk cId="49802495" sldId="258"/>
        </pc:sldMkLst>
        <pc:spChg chg="mod">
          <ac:chgData name="Fluitsma, D.W.P.M. (Daniel)" userId="aab17d33-b89b-4526-b7c1-165dab8f619f" providerId="ADAL" clId="{B59156FD-1E51-42C5-B56F-03ED73D0DF86}" dt="2022-10-14T08:44:19.260" v="184" actId="20577"/>
          <ac:spMkLst>
            <pc:docMk/>
            <pc:sldMk cId="49802495" sldId="258"/>
            <ac:spMk id="2" creationId="{557BCDB5-75E1-F26C-1E35-18A4F4AD7E8F}"/>
          </ac:spMkLst>
        </pc:spChg>
        <pc:spChg chg="mod">
          <ac:chgData name="Fluitsma, D.W.P.M. (Daniel)" userId="aab17d33-b89b-4526-b7c1-165dab8f619f" providerId="ADAL" clId="{B59156FD-1E51-42C5-B56F-03ED73D0DF86}" dt="2022-10-14T08:56:36.822" v="731" actId="20577"/>
          <ac:spMkLst>
            <pc:docMk/>
            <pc:sldMk cId="49802495" sldId="258"/>
            <ac:spMk id="3" creationId="{D20CC800-596F-F29F-FDD7-B893C8725F2A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29:31.567" v="1390" actId="20577"/>
        <pc:sldMkLst>
          <pc:docMk/>
          <pc:sldMk cId="2871444058" sldId="259"/>
        </pc:sldMkLst>
        <pc:spChg chg="mod">
          <ac:chgData name="Fluitsma, D.W.P.M. (Daniel)" userId="aab17d33-b89b-4526-b7c1-165dab8f619f" providerId="ADAL" clId="{B59156FD-1E51-42C5-B56F-03ED73D0DF86}" dt="2022-10-14T09:34:48.951" v="1079" actId="20577"/>
          <ac:spMkLst>
            <pc:docMk/>
            <pc:sldMk cId="2871444058" sldId="259"/>
            <ac:spMk id="2" creationId="{68814D2F-4BF5-44E1-48F5-F992D6F16238}"/>
          </ac:spMkLst>
        </pc:spChg>
        <pc:spChg chg="mod">
          <ac:chgData name="Fluitsma, D.W.P.M. (Daniel)" userId="aab17d33-b89b-4526-b7c1-165dab8f619f" providerId="ADAL" clId="{B59156FD-1E51-42C5-B56F-03ED73D0DF86}" dt="2022-10-14T10:29:31.567" v="1390" actId="20577"/>
          <ac:spMkLst>
            <pc:docMk/>
            <pc:sldMk cId="2871444058" sldId="259"/>
            <ac:spMk id="3" creationId="{4188A156-D046-61CD-7B34-6104B99B28FC}"/>
          </ac:spMkLst>
        </pc:spChg>
      </pc:sldChg>
      <pc:sldChg chg="modSp new del mod ord">
        <pc:chgData name="Fluitsma, D.W.P.M. (Daniel)" userId="aab17d33-b89b-4526-b7c1-165dab8f619f" providerId="ADAL" clId="{B59156FD-1E51-42C5-B56F-03ED73D0DF86}" dt="2022-10-14T08:59:07.643" v="854" actId="2696"/>
        <pc:sldMkLst>
          <pc:docMk/>
          <pc:sldMk cId="2755462161" sldId="260"/>
        </pc:sldMkLst>
        <pc:spChg chg="mod">
          <ac:chgData name="Fluitsma, D.W.P.M. (Daniel)" userId="aab17d33-b89b-4526-b7c1-165dab8f619f" providerId="ADAL" clId="{B59156FD-1E51-42C5-B56F-03ED73D0DF86}" dt="2022-10-14T08:57:24.002" v="790" actId="20577"/>
          <ac:spMkLst>
            <pc:docMk/>
            <pc:sldMk cId="2755462161" sldId="260"/>
            <ac:spMk id="2" creationId="{73CD9D8A-8563-14EE-E293-82B19C8AD75B}"/>
          </ac:spMkLst>
        </pc:spChg>
        <pc:spChg chg="mod">
          <ac:chgData name="Fluitsma, D.W.P.M. (Daniel)" userId="aab17d33-b89b-4526-b7c1-165dab8f619f" providerId="ADAL" clId="{B59156FD-1E51-42C5-B56F-03ED73D0DF86}" dt="2022-10-14T08:57:36.339" v="842" actId="20577"/>
          <ac:spMkLst>
            <pc:docMk/>
            <pc:sldMk cId="2755462161" sldId="260"/>
            <ac:spMk id="3" creationId="{EA88EB5F-9BB5-7648-24AE-93137B3E070D}"/>
          </ac:spMkLst>
        </pc:spChg>
      </pc:sldChg>
      <pc:sldChg chg="add">
        <pc:chgData name="Fluitsma, D.W.P.M. (Daniel)" userId="aab17d33-b89b-4526-b7c1-165dab8f619f" providerId="ADAL" clId="{B59156FD-1E51-42C5-B56F-03ED73D0DF86}" dt="2022-10-14T08:58:12.739" v="843"/>
        <pc:sldMkLst>
          <pc:docMk/>
          <pc:sldMk cId="3059113614" sldId="261"/>
        </pc:sldMkLst>
      </pc:sldChg>
      <pc:sldChg chg="add ord">
        <pc:chgData name="Fluitsma, D.W.P.M. (Daniel)" userId="aab17d33-b89b-4526-b7c1-165dab8f619f" providerId="ADAL" clId="{B59156FD-1E51-42C5-B56F-03ED73D0DF86}" dt="2022-10-14T08:58:31.516" v="846"/>
        <pc:sldMkLst>
          <pc:docMk/>
          <pc:sldMk cId="3675036321" sldId="262"/>
        </pc:sldMkLst>
      </pc:sldChg>
      <pc:sldChg chg="modSp add mod ord">
        <pc:chgData name="Fluitsma, D.W.P.M. (Daniel)" userId="aab17d33-b89b-4526-b7c1-165dab8f619f" providerId="ADAL" clId="{B59156FD-1E51-42C5-B56F-03ED73D0DF86}" dt="2022-10-14T08:59:27.431" v="902" actId="20577"/>
        <pc:sldMkLst>
          <pc:docMk/>
          <pc:sldMk cId="3074498932" sldId="263"/>
        </pc:sldMkLst>
        <pc:spChg chg="mod">
          <ac:chgData name="Fluitsma, D.W.P.M. (Daniel)" userId="aab17d33-b89b-4526-b7c1-165dab8f619f" providerId="ADAL" clId="{B59156FD-1E51-42C5-B56F-03ED73D0DF86}" dt="2022-10-14T08:59:27.431" v="902" actId="20577"/>
          <ac:spMkLst>
            <pc:docMk/>
            <pc:sldMk cId="3074498932" sldId="263"/>
            <ac:spMk id="2" creationId="{BB5035E4-7134-4E83-B07D-D9DBD4F99FFE}"/>
          </ac:spMkLst>
        </pc:spChg>
      </pc:sldChg>
      <pc:sldChg chg="add ord">
        <pc:chgData name="Fluitsma, D.W.P.M. (Daniel)" userId="aab17d33-b89b-4526-b7c1-165dab8f619f" providerId="ADAL" clId="{B59156FD-1E51-42C5-B56F-03ED73D0DF86}" dt="2022-10-14T08:59:45.857" v="907"/>
        <pc:sldMkLst>
          <pc:docMk/>
          <pc:sldMk cId="1331009885" sldId="264"/>
        </pc:sldMkLst>
      </pc:sldChg>
      <pc:sldChg chg="addSp delSp modSp new mod">
        <pc:chgData name="Fluitsma, D.W.P.M. (Daniel)" userId="aab17d33-b89b-4526-b7c1-165dab8f619f" providerId="ADAL" clId="{B59156FD-1E51-42C5-B56F-03ED73D0DF86}" dt="2022-10-14T09:11:06.872" v="960" actId="20577"/>
        <pc:sldMkLst>
          <pc:docMk/>
          <pc:sldMk cId="3624374475" sldId="265"/>
        </pc:sldMkLst>
        <pc:spChg chg="mod">
          <ac:chgData name="Fluitsma, D.W.P.M. (Daniel)" userId="aab17d33-b89b-4526-b7c1-165dab8f619f" providerId="ADAL" clId="{B59156FD-1E51-42C5-B56F-03ED73D0DF86}" dt="2022-10-14T09:11:06.872" v="960" actId="20577"/>
          <ac:spMkLst>
            <pc:docMk/>
            <pc:sldMk cId="3624374475" sldId="265"/>
            <ac:spMk id="2" creationId="{2CF02156-F0FE-7EBD-664E-537ACE9F0CE6}"/>
          </ac:spMkLst>
        </pc:spChg>
        <pc:spChg chg="del">
          <ac:chgData name="Fluitsma, D.W.P.M. (Daniel)" userId="aab17d33-b89b-4526-b7c1-165dab8f619f" providerId="ADAL" clId="{B59156FD-1E51-42C5-B56F-03ED73D0DF86}" dt="2022-10-14T09:06:53.937" v="918" actId="22"/>
          <ac:spMkLst>
            <pc:docMk/>
            <pc:sldMk cId="3624374475" sldId="265"/>
            <ac:spMk id="3" creationId="{609F14D5-7366-F31B-D1CB-966D8CF05CB9}"/>
          </ac:spMkLst>
        </pc:spChg>
        <pc:spChg chg="add del mod">
          <ac:chgData name="Fluitsma, D.W.P.M. (Daniel)" userId="aab17d33-b89b-4526-b7c1-165dab8f619f" providerId="ADAL" clId="{B59156FD-1E51-42C5-B56F-03ED73D0DF86}" dt="2022-10-14T09:09:23.266" v="929" actId="22"/>
          <ac:spMkLst>
            <pc:docMk/>
            <pc:sldMk cId="3624374475" sldId="265"/>
            <ac:spMk id="7" creationId="{586099EE-A060-594F-CC24-D4FD33C9915B}"/>
          </ac:spMkLst>
        </pc:spChg>
        <pc:spChg chg="add del mod">
          <ac:chgData name="Fluitsma, D.W.P.M. (Daniel)" userId="aab17d33-b89b-4526-b7c1-165dab8f619f" providerId="ADAL" clId="{B59156FD-1E51-42C5-B56F-03ED73D0DF86}" dt="2022-10-14T09:10:38.525" v="931" actId="22"/>
          <ac:spMkLst>
            <pc:docMk/>
            <pc:sldMk cId="3624374475" sldId="265"/>
            <ac:spMk id="11" creationId="{9E434D2C-786E-A6A2-84C5-6A090E0A4F29}"/>
          </ac:spMkLst>
        </pc:spChg>
        <pc:picChg chg="add del mod ord">
          <ac:chgData name="Fluitsma, D.W.P.M. (Daniel)" userId="aab17d33-b89b-4526-b7c1-165dab8f619f" providerId="ADAL" clId="{B59156FD-1E51-42C5-B56F-03ED73D0DF86}" dt="2022-10-14T09:09:11.129" v="928" actId="21"/>
          <ac:picMkLst>
            <pc:docMk/>
            <pc:sldMk cId="3624374475" sldId="265"/>
            <ac:picMk id="5" creationId="{96CBF6D5-EF4F-1B97-0475-88FAAE1157BF}"/>
          </ac:picMkLst>
        </pc:picChg>
        <pc:picChg chg="add del mod ord">
          <ac:chgData name="Fluitsma, D.W.P.M. (Daniel)" userId="aab17d33-b89b-4526-b7c1-165dab8f619f" providerId="ADAL" clId="{B59156FD-1E51-42C5-B56F-03ED73D0DF86}" dt="2022-10-14T09:09:26.535" v="930" actId="21"/>
          <ac:picMkLst>
            <pc:docMk/>
            <pc:sldMk cId="3624374475" sldId="265"/>
            <ac:picMk id="9" creationId="{564B018B-CC82-907C-61C1-419EA12F5240}"/>
          </ac:picMkLst>
        </pc:picChg>
        <pc:picChg chg="add mod ord">
          <ac:chgData name="Fluitsma, D.W.P.M. (Daniel)" userId="aab17d33-b89b-4526-b7c1-165dab8f619f" providerId="ADAL" clId="{B59156FD-1E51-42C5-B56F-03ED73D0DF86}" dt="2022-10-14T09:10:47.211" v="934" actId="14100"/>
          <ac:picMkLst>
            <pc:docMk/>
            <pc:sldMk cId="3624374475" sldId="265"/>
            <ac:picMk id="13" creationId="{800541EF-3DDB-7A09-2914-30057CDCF2E0}"/>
          </ac:picMkLst>
        </pc:picChg>
      </pc:sldChg>
      <pc:sldChg chg="addSp delSp modSp new mod">
        <pc:chgData name="Fluitsma, D.W.P.M. (Daniel)" userId="aab17d33-b89b-4526-b7c1-165dab8f619f" providerId="ADAL" clId="{B59156FD-1E51-42C5-B56F-03ED73D0DF86}" dt="2022-10-14T09:12:50.442" v="993" actId="21"/>
        <pc:sldMkLst>
          <pc:docMk/>
          <pc:sldMk cId="3494619517" sldId="266"/>
        </pc:sldMkLst>
        <pc:spChg chg="mod">
          <ac:chgData name="Fluitsma, D.W.P.M. (Daniel)" userId="aab17d33-b89b-4526-b7c1-165dab8f619f" providerId="ADAL" clId="{B59156FD-1E51-42C5-B56F-03ED73D0DF86}" dt="2022-10-14T09:11:17.574" v="989" actId="20577"/>
          <ac:spMkLst>
            <pc:docMk/>
            <pc:sldMk cId="3494619517" sldId="266"/>
            <ac:spMk id="2" creationId="{877FEF5A-FC31-6E04-2307-E741D00C7128}"/>
          </ac:spMkLst>
        </pc:spChg>
        <pc:spChg chg="del">
          <ac:chgData name="Fluitsma, D.W.P.M. (Daniel)" userId="aab17d33-b89b-4526-b7c1-165dab8f619f" providerId="ADAL" clId="{B59156FD-1E51-42C5-B56F-03ED73D0DF86}" dt="2022-10-14T09:11:47.530" v="990" actId="22"/>
          <ac:spMkLst>
            <pc:docMk/>
            <pc:sldMk cId="3494619517" sldId="266"/>
            <ac:spMk id="3" creationId="{A0866F55-1037-D77B-3EBA-27AB430CCCFC}"/>
          </ac:spMkLst>
        </pc:spChg>
        <pc:picChg chg="add mod ord">
          <ac:chgData name="Fluitsma, D.W.P.M. (Daniel)" userId="aab17d33-b89b-4526-b7c1-165dab8f619f" providerId="ADAL" clId="{B59156FD-1E51-42C5-B56F-03ED73D0DF86}" dt="2022-10-14T09:11:49.787" v="991" actId="1076"/>
          <ac:picMkLst>
            <pc:docMk/>
            <pc:sldMk cId="3494619517" sldId="266"/>
            <ac:picMk id="5" creationId="{1FDA2BEA-8068-07E5-D79B-18888830474A}"/>
          </ac:picMkLst>
        </pc:picChg>
        <pc:picChg chg="add del">
          <ac:chgData name="Fluitsma, D.W.P.M. (Daniel)" userId="aab17d33-b89b-4526-b7c1-165dab8f619f" providerId="ADAL" clId="{B59156FD-1E51-42C5-B56F-03ED73D0DF86}" dt="2022-10-14T09:12:50.442" v="993" actId="21"/>
          <ac:picMkLst>
            <pc:docMk/>
            <pc:sldMk cId="3494619517" sldId="266"/>
            <ac:picMk id="7" creationId="{D868282D-0863-B245-209C-1287A1423A93}"/>
          </ac:picMkLst>
        </pc:picChg>
      </pc:sldChg>
      <pc:sldChg chg="addSp delSp modSp new mod">
        <pc:chgData name="Fluitsma, D.W.P.M. (Daniel)" userId="aab17d33-b89b-4526-b7c1-165dab8f619f" providerId="ADAL" clId="{B59156FD-1E51-42C5-B56F-03ED73D0DF86}" dt="2022-10-14T09:13:15.778" v="1032" actId="20577"/>
        <pc:sldMkLst>
          <pc:docMk/>
          <pc:sldMk cId="2596402496" sldId="267"/>
        </pc:sldMkLst>
        <pc:spChg chg="mod">
          <ac:chgData name="Fluitsma, D.W.P.M. (Daniel)" userId="aab17d33-b89b-4526-b7c1-165dab8f619f" providerId="ADAL" clId="{B59156FD-1E51-42C5-B56F-03ED73D0DF86}" dt="2022-10-14T09:13:15.778" v="1032" actId="20577"/>
          <ac:spMkLst>
            <pc:docMk/>
            <pc:sldMk cId="2596402496" sldId="267"/>
            <ac:spMk id="2" creationId="{F085C3BE-2B0F-9893-1C49-6E669E4E390C}"/>
          </ac:spMkLst>
        </pc:spChg>
        <pc:spChg chg="del">
          <ac:chgData name="Fluitsma, D.W.P.M. (Daniel)" userId="aab17d33-b89b-4526-b7c1-165dab8f619f" providerId="ADAL" clId="{B59156FD-1E51-42C5-B56F-03ED73D0DF86}" dt="2022-10-14T09:12:55.365" v="995"/>
          <ac:spMkLst>
            <pc:docMk/>
            <pc:sldMk cId="2596402496" sldId="267"/>
            <ac:spMk id="3" creationId="{EDFCA2CF-4B0C-5EB2-937F-EA98201585E0}"/>
          </ac:spMkLst>
        </pc:spChg>
        <pc:picChg chg="add mod">
          <ac:chgData name="Fluitsma, D.W.P.M. (Daniel)" userId="aab17d33-b89b-4526-b7c1-165dab8f619f" providerId="ADAL" clId="{B59156FD-1E51-42C5-B56F-03ED73D0DF86}" dt="2022-10-14T09:13:05.327" v="998" actId="14100"/>
          <ac:picMkLst>
            <pc:docMk/>
            <pc:sldMk cId="2596402496" sldId="267"/>
            <ac:picMk id="4" creationId="{291BEBC6-B74C-BAF9-E8EC-E70B1FBF5AB5}"/>
          </ac:picMkLst>
        </pc:picChg>
      </pc:sldChg>
      <pc:sldChg chg="modSp new mod">
        <pc:chgData name="Fluitsma, D.W.P.M. (Daniel)" userId="aab17d33-b89b-4526-b7c1-165dab8f619f" providerId="ADAL" clId="{B59156FD-1E51-42C5-B56F-03ED73D0DF86}" dt="2022-10-14T10:31:31.153" v="1772" actId="313"/>
        <pc:sldMkLst>
          <pc:docMk/>
          <pc:sldMk cId="3477121472" sldId="268"/>
        </pc:sldMkLst>
        <pc:spChg chg="mod">
          <ac:chgData name="Fluitsma, D.W.P.M. (Daniel)" userId="aab17d33-b89b-4526-b7c1-165dab8f619f" providerId="ADAL" clId="{B59156FD-1E51-42C5-B56F-03ED73D0DF86}" dt="2022-10-14T10:29:54.426" v="1442" actId="20577"/>
          <ac:spMkLst>
            <pc:docMk/>
            <pc:sldMk cId="3477121472" sldId="268"/>
            <ac:spMk id="2" creationId="{D1B8B064-9560-99AA-E421-DA87F4C50663}"/>
          </ac:spMkLst>
        </pc:spChg>
        <pc:spChg chg="mod">
          <ac:chgData name="Fluitsma, D.W.P.M. (Daniel)" userId="aab17d33-b89b-4526-b7c1-165dab8f619f" providerId="ADAL" clId="{B59156FD-1E51-42C5-B56F-03ED73D0DF86}" dt="2022-10-14T10:31:31.153" v="1772" actId="313"/>
          <ac:spMkLst>
            <pc:docMk/>
            <pc:sldMk cId="3477121472" sldId="268"/>
            <ac:spMk id="3" creationId="{BF3BE044-7B3F-9B9F-94EA-CFD300046B90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36:29.257" v="2525" actId="20577"/>
        <pc:sldMkLst>
          <pc:docMk/>
          <pc:sldMk cId="1357658349" sldId="269"/>
        </pc:sldMkLst>
        <pc:spChg chg="mod">
          <ac:chgData name="Fluitsma, D.W.P.M. (Daniel)" userId="aab17d33-b89b-4526-b7c1-165dab8f619f" providerId="ADAL" clId="{B59156FD-1E51-42C5-B56F-03ED73D0DF86}" dt="2022-10-14T10:32:10.647" v="1800" actId="20577"/>
          <ac:spMkLst>
            <pc:docMk/>
            <pc:sldMk cId="1357658349" sldId="269"/>
            <ac:spMk id="2" creationId="{229A1F47-F436-FE69-034A-F93F0A021FDD}"/>
          </ac:spMkLst>
        </pc:spChg>
        <pc:spChg chg="mod">
          <ac:chgData name="Fluitsma, D.W.P.M. (Daniel)" userId="aab17d33-b89b-4526-b7c1-165dab8f619f" providerId="ADAL" clId="{B59156FD-1E51-42C5-B56F-03ED73D0DF86}" dt="2022-10-14T10:36:29.257" v="2525" actId="20577"/>
          <ac:spMkLst>
            <pc:docMk/>
            <pc:sldMk cId="1357658349" sldId="269"/>
            <ac:spMk id="3" creationId="{A8DC22DD-BBA3-9B8F-3505-536C8F06E200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42:12.463" v="3619" actId="20577"/>
        <pc:sldMkLst>
          <pc:docMk/>
          <pc:sldMk cId="3568034865" sldId="270"/>
        </pc:sldMkLst>
        <pc:spChg chg="mod">
          <ac:chgData name="Fluitsma, D.W.P.M. (Daniel)" userId="aab17d33-b89b-4526-b7c1-165dab8f619f" providerId="ADAL" clId="{B59156FD-1E51-42C5-B56F-03ED73D0DF86}" dt="2022-10-14T10:40:18.520" v="3173" actId="20577"/>
          <ac:spMkLst>
            <pc:docMk/>
            <pc:sldMk cId="3568034865" sldId="270"/>
            <ac:spMk id="2" creationId="{E0860EBF-2C56-30CD-9E43-23D12627099F}"/>
          </ac:spMkLst>
        </pc:spChg>
        <pc:spChg chg="mod">
          <ac:chgData name="Fluitsma, D.W.P.M. (Daniel)" userId="aab17d33-b89b-4526-b7c1-165dab8f619f" providerId="ADAL" clId="{B59156FD-1E51-42C5-B56F-03ED73D0DF86}" dt="2022-10-14T10:42:12.463" v="3619" actId="20577"/>
          <ac:spMkLst>
            <pc:docMk/>
            <pc:sldMk cId="3568034865" sldId="270"/>
            <ac:spMk id="3" creationId="{4E27531B-3FE5-B94D-77EE-313E98CC3F32}"/>
          </ac:spMkLst>
        </pc:spChg>
      </pc:sldChg>
      <pc:sldChg chg="modSp new mod ord">
        <pc:chgData name="Fluitsma, D.W.P.M. (Daniel)" userId="aab17d33-b89b-4526-b7c1-165dab8f619f" providerId="ADAL" clId="{B59156FD-1E51-42C5-B56F-03ED73D0DF86}" dt="2022-10-14T10:39:53.312" v="3099"/>
        <pc:sldMkLst>
          <pc:docMk/>
          <pc:sldMk cId="2835886471" sldId="271"/>
        </pc:sldMkLst>
        <pc:spChg chg="mod">
          <ac:chgData name="Fluitsma, D.W.P.M. (Daniel)" userId="aab17d33-b89b-4526-b7c1-165dab8f619f" providerId="ADAL" clId="{B59156FD-1E51-42C5-B56F-03ED73D0DF86}" dt="2022-10-14T10:37:22.793" v="2669" actId="20577"/>
          <ac:spMkLst>
            <pc:docMk/>
            <pc:sldMk cId="2835886471" sldId="271"/>
            <ac:spMk id="2" creationId="{402030BF-8E3E-AB97-61A1-5ACC6E2DBEAA}"/>
          </ac:spMkLst>
        </pc:spChg>
        <pc:spChg chg="mod">
          <ac:chgData name="Fluitsma, D.W.P.M. (Daniel)" userId="aab17d33-b89b-4526-b7c1-165dab8f619f" providerId="ADAL" clId="{B59156FD-1E51-42C5-B56F-03ED73D0DF86}" dt="2022-10-14T10:39:49.600" v="3095" actId="20577"/>
          <ac:spMkLst>
            <pc:docMk/>
            <pc:sldMk cId="2835886471" sldId="271"/>
            <ac:spMk id="3" creationId="{A507E676-812F-B117-C6B5-D73A9027C33F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43:43.137" v="3851" actId="20577"/>
        <pc:sldMkLst>
          <pc:docMk/>
          <pc:sldMk cId="632240655" sldId="272"/>
        </pc:sldMkLst>
        <pc:spChg chg="mod">
          <ac:chgData name="Fluitsma, D.W.P.M. (Daniel)" userId="aab17d33-b89b-4526-b7c1-165dab8f619f" providerId="ADAL" clId="{B59156FD-1E51-42C5-B56F-03ED73D0DF86}" dt="2022-10-14T10:42:37.203" v="3704" actId="20577"/>
          <ac:spMkLst>
            <pc:docMk/>
            <pc:sldMk cId="632240655" sldId="272"/>
            <ac:spMk id="2" creationId="{7F5C7D34-B429-F544-01B3-F4A8FD3383A8}"/>
          </ac:spMkLst>
        </pc:spChg>
        <pc:spChg chg="mod">
          <ac:chgData name="Fluitsma, D.W.P.M. (Daniel)" userId="aab17d33-b89b-4526-b7c1-165dab8f619f" providerId="ADAL" clId="{B59156FD-1E51-42C5-B56F-03ED73D0DF86}" dt="2022-10-14T10:43:43.137" v="3851" actId="20577"/>
          <ac:spMkLst>
            <pc:docMk/>
            <pc:sldMk cId="632240655" sldId="272"/>
            <ac:spMk id="3" creationId="{35AE7563-EF5B-1F34-CB6B-99E97A9173B5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46:24.313" v="4354" actId="20577"/>
        <pc:sldMkLst>
          <pc:docMk/>
          <pc:sldMk cId="3952380000" sldId="273"/>
        </pc:sldMkLst>
        <pc:spChg chg="mod">
          <ac:chgData name="Fluitsma, D.W.P.M. (Daniel)" userId="aab17d33-b89b-4526-b7c1-165dab8f619f" providerId="ADAL" clId="{B59156FD-1E51-42C5-B56F-03ED73D0DF86}" dt="2022-10-14T10:44:13.694" v="3909" actId="20577"/>
          <ac:spMkLst>
            <pc:docMk/>
            <pc:sldMk cId="3952380000" sldId="273"/>
            <ac:spMk id="2" creationId="{1096AEBE-78B2-1989-68E2-74A8DB7D1900}"/>
          </ac:spMkLst>
        </pc:spChg>
        <pc:spChg chg="mod">
          <ac:chgData name="Fluitsma, D.W.P.M. (Daniel)" userId="aab17d33-b89b-4526-b7c1-165dab8f619f" providerId="ADAL" clId="{B59156FD-1E51-42C5-B56F-03ED73D0DF86}" dt="2022-10-14T10:46:24.313" v="4354" actId="20577"/>
          <ac:spMkLst>
            <pc:docMk/>
            <pc:sldMk cId="3952380000" sldId="273"/>
            <ac:spMk id="3" creationId="{536F14B8-FB4B-95BE-D866-317717619FDC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49:08.053" v="4807" actId="20577"/>
        <pc:sldMkLst>
          <pc:docMk/>
          <pc:sldMk cId="207995099" sldId="274"/>
        </pc:sldMkLst>
        <pc:spChg chg="mod">
          <ac:chgData name="Fluitsma, D.W.P.M. (Daniel)" userId="aab17d33-b89b-4526-b7c1-165dab8f619f" providerId="ADAL" clId="{B59156FD-1E51-42C5-B56F-03ED73D0DF86}" dt="2022-10-14T10:46:40.702" v="4379" actId="20577"/>
          <ac:spMkLst>
            <pc:docMk/>
            <pc:sldMk cId="207995099" sldId="274"/>
            <ac:spMk id="2" creationId="{924C9488-D298-6CDC-E3CA-7D223D33B718}"/>
          </ac:spMkLst>
        </pc:spChg>
        <pc:spChg chg="mod">
          <ac:chgData name="Fluitsma, D.W.P.M. (Daniel)" userId="aab17d33-b89b-4526-b7c1-165dab8f619f" providerId="ADAL" clId="{B59156FD-1E51-42C5-B56F-03ED73D0DF86}" dt="2022-10-14T10:49:08.053" v="4807" actId="20577"/>
          <ac:spMkLst>
            <pc:docMk/>
            <pc:sldMk cId="207995099" sldId="274"/>
            <ac:spMk id="3" creationId="{C62C6ADD-7892-E72D-2635-83C6B33F1A75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51:14.628" v="5096" actId="20577"/>
        <pc:sldMkLst>
          <pc:docMk/>
          <pc:sldMk cId="3641267920" sldId="275"/>
        </pc:sldMkLst>
        <pc:spChg chg="mod">
          <ac:chgData name="Fluitsma, D.W.P.M. (Daniel)" userId="aab17d33-b89b-4526-b7c1-165dab8f619f" providerId="ADAL" clId="{B59156FD-1E51-42C5-B56F-03ED73D0DF86}" dt="2022-10-14T10:49:24.659" v="4827" actId="20577"/>
          <ac:spMkLst>
            <pc:docMk/>
            <pc:sldMk cId="3641267920" sldId="275"/>
            <ac:spMk id="2" creationId="{721A9703-B08A-D292-AFA1-EEF1A9210DC4}"/>
          </ac:spMkLst>
        </pc:spChg>
        <pc:spChg chg="mod">
          <ac:chgData name="Fluitsma, D.W.P.M. (Daniel)" userId="aab17d33-b89b-4526-b7c1-165dab8f619f" providerId="ADAL" clId="{B59156FD-1E51-42C5-B56F-03ED73D0DF86}" dt="2022-10-14T10:51:14.628" v="5096" actId="20577"/>
          <ac:spMkLst>
            <pc:docMk/>
            <pc:sldMk cId="3641267920" sldId="275"/>
            <ac:spMk id="3" creationId="{3E20E95B-EE7A-CBED-6E81-5842FC021737}"/>
          </ac:spMkLst>
        </pc:spChg>
      </pc:sldChg>
      <pc:sldChg chg="modSp new mod">
        <pc:chgData name="Fluitsma, D.W.P.M. (Daniel)" userId="aab17d33-b89b-4526-b7c1-165dab8f619f" providerId="ADAL" clId="{B59156FD-1E51-42C5-B56F-03ED73D0DF86}" dt="2022-10-14T10:56:08.483" v="5845" actId="20577"/>
        <pc:sldMkLst>
          <pc:docMk/>
          <pc:sldMk cId="3118325983" sldId="276"/>
        </pc:sldMkLst>
        <pc:spChg chg="mod">
          <ac:chgData name="Fluitsma, D.W.P.M. (Daniel)" userId="aab17d33-b89b-4526-b7c1-165dab8f619f" providerId="ADAL" clId="{B59156FD-1E51-42C5-B56F-03ED73D0DF86}" dt="2022-10-14T10:51:30.445" v="5146" actId="20577"/>
          <ac:spMkLst>
            <pc:docMk/>
            <pc:sldMk cId="3118325983" sldId="276"/>
            <ac:spMk id="2" creationId="{86674F2D-0A4B-B05C-9083-AAA87BF357E1}"/>
          </ac:spMkLst>
        </pc:spChg>
        <pc:spChg chg="mod">
          <ac:chgData name="Fluitsma, D.W.P.M. (Daniel)" userId="aab17d33-b89b-4526-b7c1-165dab8f619f" providerId="ADAL" clId="{B59156FD-1E51-42C5-B56F-03ED73D0DF86}" dt="2022-10-14T10:56:08.483" v="5845" actId="20577"/>
          <ac:spMkLst>
            <pc:docMk/>
            <pc:sldMk cId="3118325983" sldId="276"/>
            <ac:spMk id="3" creationId="{207AB245-21DE-5FFE-8C69-6F5413C37A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44F87A-2E77-996C-14D6-F00E0F120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7B7E62-6075-2642-97D5-806A2F132A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2C5B4D-ABB1-3DC8-AA17-25C3393AE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69378E-4B14-2104-5B5A-BD87A0D15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61F29A-4AEF-BC24-300B-12392DED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963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739B57-44C8-704F-9133-5ADC057F5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910B460-8AE0-D6AE-5A55-D0C41ECB6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E7C388-3BDD-AA06-AF8C-0709C73AE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43DE4C-C155-67DD-E032-245E16005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224BA1-EA1E-E87F-F3B5-397D8F360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47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112B93FF-92A6-8AA6-782A-C4EAD7319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C10EE84-A84C-51A4-B215-F6B05243FB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276A47C-5785-8455-51A1-B9DF1A35A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3447E4-EA47-947F-8583-62D86F8BA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B955BA-8682-0250-D0D0-1A6D42518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7357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C4972E-F64F-1A0C-30A8-27BBFFE35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E71C9C-68F0-CEFF-5186-A11439A7E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5569BC-CA19-90CE-10B1-B376A953B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243E986-F9B4-D72F-679E-93DC32B1D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DE66695-E2AC-F742-41D6-591AC3B1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702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3DFE4-257E-8EB5-EF81-D19089FE4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83B8181-517E-55D2-B046-8B6078EFD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BD44903-31ED-A673-CF83-DEC4011D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A74731B-A113-DBFF-CF5B-709802181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82244EA-CDDF-311D-AA09-37F056156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6790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CDCEF-9F10-8D6B-0882-979396A16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4293F5D-2CAD-606E-5B90-1019087F80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FE4486-A7F3-EA24-C522-709781BB78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987EB31-322A-3B73-2D36-94201C7F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4EAABE-2B22-9658-8EFB-2031BF50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EFB38CF-F66C-4B86-7EAA-E09AE824E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71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72EA1-8D84-07B0-B164-88D54B4B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FFB2F46-42C1-B0EE-80F0-83BEB6BBD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78A00A-55B0-D874-0FFB-5DFBF3FFB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33F5555-B16B-E179-12D8-ACE58DB90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D572DDA-8976-9922-5920-925BCB5D2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490060F7-6876-FCB5-B068-6CB27E9EF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4CDF015-D86F-EE11-FD4C-B6615E650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E655F49-440A-7A19-93C6-98B0D69BC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414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BAC24-9171-B213-C150-7B11AE623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529070B-F792-12D0-D7C8-61E77F55A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8D45242-8BD8-7850-2CC2-74A855CCE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973250-5621-979D-1F67-AFF10F8FC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924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6FB9234-0FED-B7F2-9010-AF5EB144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9EACE43-C15D-976E-01A9-FD0D66A7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A947954B-3D93-6E83-3974-BE8E457FE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29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CB72CD-E314-8806-8AC2-547321707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0B1578-58F1-8D56-07C3-325E5A076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5B77ACD-AB73-22B4-93F0-4D9C45AD8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1157FC-4637-FC50-435B-AC7844B52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DCA356-CF55-9CBE-150B-2D767BCF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69A1B1-8853-80E4-E020-CE1AE3826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71768-4A3F-B6F0-E639-594737925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F736B25-45F8-7F69-7ACA-DD84E7D583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4828B3-4B13-6750-B9B4-9BC5771E2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49B655F-4579-A1EE-56A3-40813B57B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558EF2-AA64-D8A4-4AD7-AAFBC677F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075CB4-C71D-ABF7-9FC9-1B3815D66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330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3FB17B8C-6EF6-309D-A4D4-318EE524E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C93E553-634E-AC06-95EA-09344982E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279FDF5-E3ED-9D20-55C7-08BB03743B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5DC07-AEA4-4FA7-B725-816C420A4B16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08F411-CD28-932F-1975-8519F381C6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CAED75-CAD1-C6AF-B8B8-95986F75D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7D45E-2D22-4B5D-8D7D-4469A23C8AA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351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AF5A9F-7EFE-BB8E-2035-1787592E6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H4: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ongelijkheid</a:t>
            </a:r>
            <a:r>
              <a:rPr lang="en-US" dirty="0"/>
              <a:t> op </a:t>
            </a:r>
            <a:br>
              <a:rPr lang="en-US" dirty="0"/>
            </a:br>
            <a:r>
              <a:rPr lang="en-US" dirty="0"/>
              <a:t>       </a:t>
            </a:r>
            <a:r>
              <a:rPr lang="en-US" dirty="0" err="1"/>
              <a:t>sociaal</a:t>
            </a:r>
            <a:r>
              <a:rPr lang="en-US" dirty="0"/>
              <a:t>- </a:t>
            </a:r>
            <a:r>
              <a:rPr lang="en-US" dirty="0" err="1"/>
              <a:t>economisch</a:t>
            </a:r>
            <a:r>
              <a:rPr lang="en-US" dirty="0"/>
              <a:t> </a:t>
            </a:r>
            <a:r>
              <a:rPr lang="en-US" dirty="0" err="1"/>
              <a:t>gebied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AAFE752-DEBF-2CA2-1341-FCBCBDE8C6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94" y="1603682"/>
            <a:ext cx="6226207" cy="5254317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41F6F713-DE7A-84BF-B598-8E89E9AEB0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17121" y="1603682"/>
            <a:ext cx="6082915" cy="5254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375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D097C3-3130-47B4-B8B4-A9C07D936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A4F6175C-DDBE-4FFA-9E34-B1E325EBB0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09330" y="0"/>
            <a:ext cx="12404033" cy="6858000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3D33169-A7BE-4174-90E9-F86432A124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876" y="3784569"/>
            <a:ext cx="400050" cy="247650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3861C1ED-EAF0-4EB5-9112-05B3653CE0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7359" y="365125"/>
            <a:ext cx="5953125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009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814D2F-4BF5-44E1-48F5-F992D6F1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4.2: </a:t>
            </a:r>
            <a:r>
              <a:rPr lang="en-US" dirty="0" err="1"/>
              <a:t>Mobiliteit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/>
              <a:t> ladder</a:t>
            </a:r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88A156-D046-61CD-7B34-6104B99B2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klimmen</a:t>
            </a:r>
            <a:r>
              <a:rPr lang="en-US" dirty="0"/>
              <a:t> of </a:t>
            </a:r>
            <a:r>
              <a:rPr lang="en-US" dirty="0" err="1"/>
              <a:t>dalen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 dirty="0"/>
              <a:t> ladder”.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Horizontale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</a:t>
            </a:r>
            <a:r>
              <a:rPr lang="en-US" dirty="0" err="1"/>
              <a:t>beweging</a:t>
            </a:r>
            <a:r>
              <a:rPr lang="en-US" dirty="0"/>
              <a:t> van de </a:t>
            </a:r>
            <a:r>
              <a:rPr lang="en-US" dirty="0" err="1"/>
              <a:t>ene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laag</a:t>
            </a:r>
            <a:r>
              <a:rPr lang="en-US" dirty="0"/>
              <a:t>”.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Verticale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stijging</a:t>
            </a:r>
            <a:r>
              <a:rPr lang="en-US" dirty="0"/>
              <a:t> of </a:t>
            </a:r>
            <a:r>
              <a:rPr lang="en-US" dirty="0" err="1"/>
              <a:t>daling</a:t>
            </a:r>
            <a:r>
              <a:rPr lang="en-US" dirty="0"/>
              <a:t> op de </a:t>
            </a:r>
            <a:r>
              <a:rPr lang="en-US" dirty="0" err="1"/>
              <a:t>beroeps</a:t>
            </a:r>
            <a:r>
              <a:rPr lang="en-US" dirty="0"/>
              <a:t>- of </a:t>
            </a:r>
            <a:r>
              <a:rPr lang="en-US" dirty="0" err="1"/>
              <a:t>sociale</a:t>
            </a:r>
            <a:r>
              <a:rPr lang="en-US" dirty="0"/>
              <a:t> ladder”.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71444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B8B064-9560-99AA-E421-DA87F4C506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Twee </a:t>
            </a:r>
            <a:r>
              <a:rPr lang="en-US" dirty="0" err="1"/>
              <a:t>vormen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3BE044-7B3F-9B9F-94EA-CFD300046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Twee </a:t>
            </a:r>
            <a:r>
              <a:rPr lang="en-US" dirty="0" err="1"/>
              <a:t>vormen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inter- </a:t>
            </a:r>
            <a:r>
              <a:rPr lang="en-US" dirty="0" err="1"/>
              <a:t>generationele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“ </a:t>
            </a:r>
            <a:r>
              <a:rPr lang="en-US" dirty="0" err="1"/>
              <a:t>Stijging</a:t>
            </a:r>
            <a:r>
              <a:rPr lang="en-US" dirty="0"/>
              <a:t> of </a:t>
            </a:r>
            <a:r>
              <a:rPr lang="en-US" dirty="0" err="1"/>
              <a:t>daling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 dirty="0"/>
              <a:t> ladder ten </a:t>
            </a:r>
            <a:r>
              <a:rPr lang="en-US" dirty="0" err="1"/>
              <a:t>opzichte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van de </a:t>
            </a:r>
            <a:r>
              <a:rPr lang="en-US" dirty="0" err="1"/>
              <a:t>ouders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intra- </a:t>
            </a:r>
            <a:r>
              <a:rPr lang="en-US" dirty="0" err="1"/>
              <a:t>generationele</a:t>
            </a:r>
            <a:r>
              <a:rPr lang="en-US" dirty="0"/>
              <a:t> </a:t>
            </a:r>
            <a:r>
              <a:rPr lang="en-US" dirty="0" err="1"/>
              <a:t>mobiliteit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   “ </a:t>
            </a:r>
            <a:r>
              <a:rPr lang="en-US" dirty="0" err="1"/>
              <a:t>stijging</a:t>
            </a:r>
            <a:r>
              <a:rPr lang="en-US" dirty="0"/>
              <a:t> of </a:t>
            </a:r>
            <a:r>
              <a:rPr lang="en-US" dirty="0" err="1"/>
              <a:t>daling</a:t>
            </a:r>
            <a:r>
              <a:rPr lang="en-US" dirty="0"/>
              <a:t> op de </a:t>
            </a:r>
            <a:r>
              <a:rPr lang="en-US" dirty="0" err="1"/>
              <a:t>maatschappelijke</a:t>
            </a:r>
            <a:r>
              <a:rPr lang="en-US" dirty="0"/>
              <a:t> ladder </a:t>
            </a:r>
            <a:r>
              <a:rPr lang="en-US" dirty="0" err="1"/>
              <a:t>gedurende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je eigen </a:t>
            </a:r>
            <a:r>
              <a:rPr lang="en-US" dirty="0" err="1"/>
              <a:t>loopbaan</a:t>
            </a:r>
            <a:r>
              <a:rPr lang="en-US" dirty="0"/>
              <a:t>”.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712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9A1F47-F436-FE69-034A-F93F0A021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gesloten</a:t>
            </a:r>
            <a:r>
              <a:rPr lang="en-US" dirty="0"/>
              <a:t> </a:t>
            </a:r>
            <a:r>
              <a:rPr lang="en-US" dirty="0" err="1"/>
              <a:t>samenleving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8DC22DD-BBA3-9B8F-3505-536C8F06E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Open </a:t>
            </a:r>
            <a:r>
              <a:rPr lang="en-US" sz="2000" dirty="0" err="1"/>
              <a:t>samenleving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“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samenleving</a:t>
            </a:r>
            <a:r>
              <a:rPr lang="en-US" sz="2000" dirty="0"/>
              <a:t> </a:t>
            </a:r>
            <a:r>
              <a:rPr lang="en-US" sz="2000" dirty="0" err="1"/>
              <a:t>waarin</a:t>
            </a:r>
            <a:r>
              <a:rPr lang="en-US" sz="2000" dirty="0"/>
              <a:t> de </a:t>
            </a:r>
            <a:r>
              <a:rPr lang="en-US" sz="2000" dirty="0" err="1"/>
              <a:t>kansen</a:t>
            </a:r>
            <a:r>
              <a:rPr lang="en-US" sz="2000" dirty="0"/>
              <a:t> om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stijgen</a:t>
            </a:r>
            <a:r>
              <a:rPr lang="en-US" sz="2000" dirty="0"/>
              <a:t> op de </a:t>
            </a:r>
            <a:br>
              <a:rPr lang="en-US" sz="2000" dirty="0"/>
            </a:br>
            <a:r>
              <a:rPr lang="en-US" sz="2000" dirty="0"/>
              <a:t>    </a:t>
            </a:r>
            <a:r>
              <a:rPr lang="en-US" sz="2000" dirty="0" err="1"/>
              <a:t>maatschappelijke</a:t>
            </a:r>
            <a:r>
              <a:rPr lang="en-US" sz="2000" dirty="0"/>
              <a:t> ladder </a:t>
            </a:r>
            <a:r>
              <a:rPr lang="en-US" sz="2000" dirty="0" err="1"/>
              <a:t>groter</a:t>
            </a:r>
            <a:r>
              <a:rPr lang="en-US" sz="2000" dirty="0"/>
              <a:t> </a:t>
            </a:r>
            <a:r>
              <a:rPr lang="en-US" sz="2000" dirty="0" err="1"/>
              <a:t>zijn</a:t>
            </a:r>
            <a:r>
              <a:rPr lang="en-US" sz="2000" dirty="0"/>
              <a:t>”. </a:t>
            </a:r>
          </a:p>
          <a:p>
            <a:pPr marL="0" indent="0">
              <a:buNone/>
            </a:pPr>
            <a:r>
              <a:rPr lang="en-US" sz="2000" dirty="0"/>
              <a:t>       </a:t>
            </a:r>
            <a:r>
              <a:rPr lang="en-US" sz="2000" dirty="0" err="1"/>
              <a:t>Belangrijke</a:t>
            </a:r>
            <a:r>
              <a:rPr lang="en-US" sz="2000" dirty="0"/>
              <a:t> </a:t>
            </a:r>
            <a:r>
              <a:rPr lang="en-US" sz="2000" dirty="0" err="1"/>
              <a:t>rol</a:t>
            </a:r>
            <a:r>
              <a:rPr lang="en-US" sz="2000" dirty="0"/>
              <a:t> </a:t>
            </a:r>
            <a:r>
              <a:rPr lang="en-US" sz="2000" dirty="0" err="1"/>
              <a:t>hierbij</a:t>
            </a:r>
            <a:r>
              <a:rPr lang="en-US" sz="2000" dirty="0"/>
              <a:t>: (</a:t>
            </a:r>
            <a:r>
              <a:rPr lang="en-US" sz="2000" dirty="0" err="1"/>
              <a:t>benutten</a:t>
            </a:r>
            <a:r>
              <a:rPr lang="en-US" sz="2000" dirty="0"/>
              <a:t> van ) talent, </a:t>
            </a:r>
            <a:r>
              <a:rPr lang="en-US" sz="2000" dirty="0" err="1"/>
              <a:t>inzet</a:t>
            </a:r>
            <a:r>
              <a:rPr lang="en-US" sz="2000" dirty="0"/>
              <a:t>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cultureel</a:t>
            </a:r>
            <a:r>
              <a:rPr lang="en-US" sz="2000" dirty="0"/>
              <a:t> </a:t>
            </a:r>
            <a:r>
              <a:rPr lang="en-US" sz="2000" dirty="0" err="1"/>
              <a:t>kapitaal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  van de </a:t>
            </a:r>
            <a:r>
              <a:rPr lang="en-US" sz="2000" dirty="0" err="1"/>
              <a:t>ouders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err="1"/>
              <a:t>Gesloten</a:t>
            </a:r>
            <a:r>
              <a:rPr lang="en-US" sz="2000" dirty="0"/>
              <a:t> </a:t>
            </a:r>
            <a:r>
              <a:rPr lang="en-US" sz="2000" dirty="0" err="1"/>
              <a:t>samenleving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“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maatschappij</a:t>
            </a:r>
            <a:r>
              <a:rPr lang="en-US" sz="2000" dirty="0"/>
              <a:t> </a:t>
            </a:r>
            <a:r>
              <a:rPr lang="en-US" sz="2000" dirty="0" err="1"/>
              <a:t>waarin</a:t>
            </a:r>
            <a:r>
              <a:rPr lang="en-US" sz="2000" dirty="0"/>
              <a:t> de </a:t>
            </a:r>
            <a:r>
              <a:rPr lang="en-US" sz="2000" dirty="0" err="1"/>
              <a:t>leden</a:t>
            </a:r>
            <a:r>
              <a:rPr lang="en-US" sz="2000" dirty="0"/>
              <a:t> </a:t>
            </a:r>
            <a:r>
              <a:rPr lang="en-US" sz="2000" dirty="0" err="1"/>
              <a:t>nauwelijks</a:t>
            </a:r>
            <a:r>
              <a:rPr lang="en-US" sz="2000" dirty="0"/>
              <a:t> of </a:t>
            </a:r>
            <a:r>
              <a:rPr lang="en-US" sz="2000" dirty="0" err="1"/>
              <a:t>geen</a:t>
            </a:r>
            <a:r>
              <a:rPr lang="en-US" sz="2000" dirty="0"/>
              <a:t> </a:t>
            </a:r>
            <a:r>
              <a:rPr lang="en-US" sz="2000" dirty="0" err="1"/>
              <a:t>kansen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</a:t>
            </a:r>
            <a:r>
              <a:rPr lang="en-US" sz="2000" dirty="0" err="1"/>
              <a:t>hebben</a:t>
            </a:r>
            <a:r>
              <a:rPr lang="en-US" sz="2000" dirty="0"/>
              <a:t> om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stijgen</a:t>
            </a:r>
            <a:r>
              <a:rPr lang="en-US" sz="2000" dirty="0"/>
              <a:t> op de </a:t>
            </a:r>
            <a:r>
              <a:rPr lang="en-US" sz="2000" dirty="0" err="1"/>
              <a:t>maatschappelijke</a:t>
            </a:r>
            <a:r>
              <a:rPr lang="en-US" sz="2000" dirty="0"/>
              <a:t> ladder”. </a:t>
            </a:r>
            <a:br>
              <a:rPr lang="en-US" sz="2000" dirty="0"/>
            </a:br>
            <a:r>
              <a:rPr lang="en-US" sz="2000" dirty="0"/>
              <a:t>     </a:t>
            </a:r>
            <a:r>
              <a:rPr lang="en-US" sz="2000" dirty="0" err="1"/>
              <a:t>Denk</a:t>
            </a:r>
            <a:r>
              <a:rPr lang="en-US" sz="2000" dirty="0"/>
              <a:t> </a:t>
            </a:r>
            <a:r>
              <a:rPr lang="en-US" sz="2000" dirty="0" err="1"/>
              <a:t>aan</a:t>
            </a:r>
            <a:r>
              <a:rPr lang="en-US" sz="2000" dirty="0"/>
              <a:t>: </a:t>
            </a:r>
            <a:r>
              <a:rPr lang="en-US" sz="2000" dirty="0" err="1"/>
              <a:t>feodale</a:t>
            </a:r>
            <a:r>
              <a:rPr lang="en-US" sz="2000" dirty="0"/>
              <a:t> </a:t>
            </a:r>
            <a:r>
              <a:rPr lang="en-US" sz="2000" dirty="0" err="1"/>
              <a:t>verhoudingen</a:t>
            </a:r>
            <a:r>
              <a:rPr lang="en-US" sz="2000" dirty="0"/>
              <a:t> in de </a:t>
            </a:r>
            <a:r>
              <a:rPr lang="en-US" sz="2000" dirty="0" err="1"/>
              <a:t>Middeleeuwen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 </a:t>
            </a:r>
            <a:r>
              <a:rPr lang="en-US" sz="2000" dirty="0" err="1"/>
              <a:t>Kastenmaatschappij</a:t>
            </a:r>
            <a:r>
              <a:rPr lang="en-US" sz="2000" dirty="0"/>
              <a:t>:</a:t>
            </a:r>
            <a:br>
              <a:rPr lang="en-US" sz="2000" dirty="0"/>
            </a:br>
            <a:r>
              <a:rPr lang="en-US" sz="2000" dirty="0"/>
              <a:t>    “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maatschappij</a:t>
            </a:r>
            <a:r>
              <a:rPr lang="en-US" sz="2000" dirty="0"/>
              <a:t> </a:t>
            </a:r>
            <a:r>
              <a:rPr lang="en-US" sz="2000" dirty="0" err="1"/>
              <a:t>waarin</a:t>
            </a:r>
            <a:r>
              <a:rPr lang="en-US" sz="2000" dirty="0"/>
              <a:t> je in </a:t>
            </a:r>
            <a:r>
              <a:rPr lang="en-US" sz="2000" dirty="0" err="1"/>
              <a:t>een</a:t>
            </a:r>
            <a:r>
              <a:rPr lang="en-US" sz="2000" dirty="0"/>
              <a:t> </a:t>
            </a:r>
            <a:r>
              <a:rPr lang="en-US" sz="2000" dirty="0" err="1"/>
              <a:t>bepaalde</a:t>
            </a:r>
            <a:r>
              <a:rPr lang="en-US" sz="2000" dirty="0"/>
              <a:t> </a:t>
            </a:r>
            <a:r>
              <a:rPr lang="en-US" sz="2000" dirty="0" err="1"/>
              <a:t>kaste</a:t>
            </a:r>
            <a:r>
              <a:rPr lang="en-US" sz="2000" dirty="0"/>
              <a:t> (</a:t>
            </a:r>
            <a:r>
              <a:rPr lang="en-US" sz="2000" dirty="0" err="1"/>
              <a:t>sociale</a:t>
            </a:r>
            <a:r>
              <a:rPr lang="en-US" sz="2000" dirty="0"/>
              <a:t> </a:t>
            </a:r>
            <a:r>
              <a:rPr lang="en-US" sz="2000" dirty="0" err="1"/>
              <a:t>klasse</a:t>
            </a:r>
            <a:r>
              <a:rPr lang="en-US" sz="2000" dirty="0"/>
              <a:t>) </a:t>
            </a:r>
            <a:r>
              <a:rPr lang="en-US" sz="2000" dirty="0" err="1"/>
              <a:t>wordt</a:t>
            </a:r>
            <a:r>
              <a:rPr lang="en-US" sz="2000" dirty="0"/>
              <a:t> </a:t>
            </a:r>
            <a:r>
              <a:rPr lang="en-US" sz="2000" dirty="0" err="1"/>
              <a:t>geboren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       </a:t>
            </a:r>
            <a:r>
              <a:rPr lang="en-US" sz="2000" dirty="0" err="1"/>
              <a:t>en</a:t>
            </a:r>
            <a:r>
              <a:rPr lang="en-US" sz="2000" dirty="0"/>
              <a:t> </a:t>
            </a:r>
            <a:r>
              <a:rPr lang="en-US" sz="2000" dirty="0" err="1"/>
              <a:t>waar</a:t>
            </a:r>
            <a:r>
              <a:rPr lang="en-US" sz="2000" dirty="0"/>
              <a:t> je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meer</a:t>
            </a:r>
            <a:r>
              <a:rPr lang="en-US" sz="2000" dirty="0"/>
              <a:t> </a:t>
            </a:r>
            <a:r>
              <a:rPr lang="en-US" sz="2000" dirty="0" err="1"/>
              <a:t>uitkomt</a:t>
            </a:r>
            <a:r>
              <a:rPr lang="en-US" sz="2000" dirty="0"/>
              <a:t>”. 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35765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2030BF-8E3E-AB97-61A1-5ACC6E2DB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Beperkte</a:t>
            </a:r>
            <a:r>
              <a:rPr lang="en-US" dirty="0"/>
              <a:t> </a:t>
            </a:r>
            <a:r>
              <a:rPr lang="en-US" dirty="0" err="1"/>
              <a:t>mobiliteitsmogelijkheden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in Nederland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07E676-812F-B117-C6B5-D73A9027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mobiliteitsmogelijkheden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in Nederland is lager dan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autochonen</a:t>
            </a:r>
            <a:r>
              <a:rPr lang="en-US" dirty="0"/>
              <a:t>, </a:t>
            </a:r>
            <a:r>
              <a:rPr lang="en-US" dirty="0" err="1"/>
              <a:t>omdat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Stereotypen</a:t>
            </a:r>
            <a:r>
              <a:rPr lang="en-US" dirty="0"/>
              <a:t> over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etnische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Culturele</a:t>
            </a:r>
            <a:r>
              <a:rPr lang="en-US" dirty="0"/>
              <a:t> </a:t>
            </a:r>
            <a:r>
              <a:rPr lang="en-US" dirty="0" err="1"/>
              <a:t>achtergrond</a:t>
            </a:r>
            <a:r>
              <a:rPr lang="en-US" dirty="0"/>
              <a:t> sluit </a:t>
            </a:r>
            <a:r>
              <a:rPr lang="en-US" dirty="0" err="1"/>
              <a:t>vaak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de </a:t>
            </a:r>
            <a:r>
              <a:rPr lang="en-US" dirty="0" err="1"/>
              <a:t>eisen</a:t>
            </a:r>
            <a:r>
              <a:rPr lang="en-US" dirty="0"/>
              <a:t> die door </a:t>
            </a:r>
            <a:r>
              <a:rPr lang="en-US" dirty="0" err="1"/>
              <a:t>leden</a:t>
            </a:r>
            <a:r>
              <a:rPr lang="en-US" dirty="0"/>
              <a:t> van de </a:t>
            </a:r>
            <a:r>
              <a:rPr lang="en-US" dirty="0" err="1"/>
              <a:t>dominante</a:t>
            </a:r>
            <a:r>
              <a:rPr lang="en-US" dirty="0"/>
              <a:t> </a:t>
            </a:r>
            <a:r>
              <a:rPr lang="en-US" dirty="0" err="1"/>
              <a:t>meerderheid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gesteld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↓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Discriminatie</a:t>
            </a:r>
            <a:r>
              <a:rPr lang="en-US" dirty="0"/>
              <a:t> van </a:t>
            </a:r>
            <a:r>
              <a:rPr lang="en-US" dirty="0" err="1"/>
              <a:t>mensen</a:t>
            </a:r>
            <a:r>
              <a:rPr lang="en-US" dirty="0"/>
              <a:t> op basis van </a:t>
            </a:r>
            <a:r>
              <a:rPr lang="en-US" dirty="0" err="1"/>
              <a:t>huidkleur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religie</a:t>
            </a:r>
            <a:r>
              <a:rPr lang="en-US" dirty="0"/>
              <a:t> </a:t>
            </a:r>
            <a:r>
              <a:rPr lang="en-US" dirty="0" err="1"/>
              <a:t>ligt</a:t>
            </a:r>
            <a:r>
              <a:rPr lang="en-US" dirty="0"/>
              <a:t> dan </a:t>
            </a:r>
            <a:br>
              <a:rPr lang="en-US" dirty="0"/>
            </a:br>
            <a:r>
              <a:rPr lang="en-US" dirty="0"/>
              <a:t>     </a:t>
            </a:r>
            <a:r>
              <a:rPr lang="en-US" dirty="0" err="1"/>
              <a:t>vaak</a:t>
            </a:r>
            <a:r>
              <a:rPr lang="en-US" dirty="0"/>
              <a:t> op de </a:t>
            </a:r>
            <a:r>
              <a:rPr lang="en-US" dirty="0" err="1"/>
              <a:t>loer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5886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60EBF-2C56-30CD-9E43-23D126270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H4.3: </a:t>
            </a:r>
            <a:r>
              <a:rPr lang="en-US" dirty="0" err="1"/>
              <a:t>Zwakke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op de </a:t>
            </a:r>
            <a:br>
              <a:rPr lang="en-US" dirty="0"/>
            </a:br>
            <a:r>
              <a:rPr lang="en-US" dirty="0"/>
              <a:t>         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arbeidsmarkt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27531B-3FE5-B94D-77EE-313E98CC3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Sommige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nemen</a:t>
            </a:r>
            <a:r>
              <a:rPr lang="en-US" dirty="0"/>
              <a:t> op 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arbeidsmarkt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relatief</a:t>
            </a:r>
            <a:r>
              <a:rPr lang="en-US" dirty="0"/>
              <a:t> </a:t>
            </a:r>
            <a:r>
              <a:rPr lang="en-US" dirty="0" err="1"/>
              <a:t>slechte</a:t>
            </a:r>
            <a:r>
              <a:rPr lang="en-US" dirty="0"/>
              <a:t> positive in.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blijkt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factoren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Relatief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langdurige</a:t>
            </a:r>
            <a:r>
              <a:rPr lang="en-US" dirty="0"/>
              <a:t>) </a:t>
            </a:r>
            <a:r>
              <a:rPr lang="en-US" dirty="0" err="1"/>
              <a:t>werkloosheid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Een</a:t>
            </a:r>
            <a:r>
              <a:rPr lang="en-US" dirty="0"/>
              <a:t> lag percentage met </a:t>
            </a:r>
            <a:r>
              <a:rPr lang="en-US" dirty="0" err="1"/>
              <a:t>hogere</a:t>
            </a:r>
            <a:r>
              <a:rPr lang="en-US" dirty="0"/>
              <a:t> </a:t>
            </a:r>
            <a:r>
              <a:rPr lang="en-US" dirty="0" err="1"/>
              <a:t>functies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flexibelearbeidscontracten</a:t>
            </a:r>
            <a:r>
              <a:rPr lang="en-US" dirty="0"/>
              <a:t>, </a:t>
            </a:r>
            <a:r>
              <a:rPr lang="en-US" dirty="0" err="1"/>
              <a:t>danwel</a:t>
            </a:r>
            <a:r>
              <a:rPr lang="en-US" dirty="0"/>
              <a:t> minder </a:t>
            </a:r>
            <a:r>
              <a:rPr lang="en-US" dirty="0" err="1"/>
              <a:t>vaste</a:t>
            </a:r>
            <a:r>
              <a:rPr lang="en-US" dirty="0"/>
              <a:t> </a:t>
            </a:r>
            <a:r>
              <a:rPr lang="en-US" dirty="0" err="1"/>
              <a:t>arbeidscontracten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Geringere</a:t>
            </a:r>
            <a:r>
              <a:rPr lang="en-US" dirty="0"/>
              <a:t> </a:t>
            </a:r>
            <a:r>
              <a:rPr lang="en-US" dirty="0" err="1"/>
              <a:t>kansen</a:t>
            </a:r>
            <a:r>
              <a:rPr lang="en-US" dirty="0"/>
              <a:t> op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stijging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8034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5C7D34-B429-F544-01B3-F4A8FD33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Groepen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slechte</a:t>
            </a:r>
            <a:r>
              <a:rPr lang="en-US" dirty="0"/>
              <a:t> positive op 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arbeidsmarkt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AE7563-EF5B-1F34-CB6B-99E97A917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nl-NL" dirty="0"/>
              <a:t>Vrouwen</a:t>
            </a:r>
          </a:p>
          <a:p>
            <a:r>
              <a:rPr lang="nl-NL" dirty="0"/>
              <a:t>Allochtonen</a:t>
            </a:r>
          </a:p>
          <a:p>
            <a:r>
              <a:rPr lang="nl-NL" dirty="0"/>
              <a:t>Laagopgeleiden</a:t>
            </a:r>
          </a:p>
          <a:p>
            <a:r>
              <a:rPr lang="nl-NL" dirty="0"/>
              <a:t>Jongeren</a:t>
            </a:r>
          </a:p>
          <a:p>
            <a:r>
              <a:rPr lang="nl-NL" dirty="0"/>
              <a:t>Ouderen</a:t>
            </a:r>
          </a:p>
          <a:p>
            <a:r>
              <a:rPr lang="nl-NL" dirty="0"/>
              <a:t>Gedeeltelijk arbeidsongeschikten.</a:t>
            </a:r>
          </a:p>
        </p:txBody>
      </p:sp>
    </p:spTree>
    <p:extLst>
      <p:ext uri="{BB962C8B-B14F-4D97-AF65-F5344CB8AC3E}">
        <p14:creationId xmlns:p14="http://schemas.microsoft.com/office/powerpoint/2010/main" val="6322406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6AEBE-78B2-1989-68E2-74A8DB7D1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Positieverwerving</a:t>
            </a:r>
            <a:r>
              <a:rPr lang="en-US" dirty="0"/>
              <a:t> versus </a:t>
            </a:r>
            <a:r>
              <a:rPr lang="en-US" dirty="0" err="1"/>
              <a:t>positietoewijzing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6F14B8-FB4B-95BE-D866-317717619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kwetsbare</a:t>
            </a:r>
            <a:r>
              <a:rPr lang="en-US" dirty="0"/>
              <a:t>/ </a:t>
            </a:r>
            <a:r>
              <a:rPr lang="en-US" dirty="0" err="1"/>
              <a:t>slechte</a:t>
            </a:r>
            <a:r>
              <a:rPr lang="en-US" dirty="0"/>
              <a:t> positive van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groepen</a:t>
            </a:r>
            <a:r>
              <a:rPr lang="en-US" dirty="0"/>
              <a:t> op de (</a:t>
            </a:r>
            <a:r>
              <a:rPr lang="en-US" dirty="0" err="1"/>
              <a:t>Nederlandse</a:t>
            </a:r>
            <a:r>
              <a:rPr lang="en-US" dirty="0"/>
              <a:t>) </a:t>
            </a:r>
            <a:r>
              <a:rPr lang="en-US" dirty="0" err="1"/>
              <a:t>arbeidsmarkt</a:t>
            </a:r>
            <a:r>
              <a:rPr lang="en-US" dirty="0"/>
              <a:t> </a:t>
            </a:r>
            <a:r>
              <a:rPr lang="en-US" dirty="0" err="1"/>
              <a:t>ontstaat</a:t>
            </a:r>
            <a:r>
              <a:rPr lang="en-US" dirty="0"/>
              <a:t> door: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positieverwerving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“ het </a:t>
            </a:r>
            <a:r>
              <a:rPr lang="en-US" dirty="0" err="1"/>
              <a:t>verkrijgen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door de eigen </a:t>
            </a:r>
            <a:r>
              <a:rPr lang="en-US" dirty="0" err="1"/>
              <a:t>bijdrage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person of de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waartoe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/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behoort</a:t>
            </a:r>
            <a:r>
              <a:rPr lang="en-US" dirty="0"/>
              <a:t>”. 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Positoetoewijzing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oorzaken</a:t>
            </a:r>
            <a:r>
              <a:rPr lang="en-US" dirty="0"/>
              <a:t>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person of </a:t>
            </a:r>
            <a:r>
              <a:rPr lang="en-US" dirty="0" err="1"/>
              <a:t>groep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bepaalde</a:t>
            </a:r>
            <a:r>
              <a:rPr lang="en-US" dirty="0"/>
              <a:t> </a:t>
            </a:r>
            <a:r>
              <a:rPr lang="en-US" dirty="0" err="1"/>
              <a:t>plek</a:t>
            </a:r>
            <a:r>
              <a:rPr lang="en-US" dirty="0"/>
              <a:t> </a:t>
            </a:r>
            <a:r>
              <a:rPr lang="en-US" dirty="0" err="1"/>
              <a:t>terecht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23800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4C9488-D298-6CDC-E3CA-7D223D33B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H4.4: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2C6ADD-7892-E72D-2635-83C6B33F1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2468" cy="4351338"/>
          </a:xfrm>
        </p:spPr>
        <p:txBody>
          <a:bodyPr>
            <a:normAutofit/>
          </a:bodyPr>
          <a:lstStyle/>
          <a:p>
            <a:r>
              <a:rPr lang="en-US" sz="2400" dirty="0" err="1"/>
              <a:t>Sociale</a:t>
            </a:r>
            <a:r>
              <a:rPr lang="en-US" sz="2400" dirty="0"/>
              <a:t> </a:t>
            </a:r>
            <a:r>
              <a:rPr lang="en-US" sz="2400" dirty="0" err="1"/>
              <a:t>cohesie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“ het </a:t>
            </a:r>
            <a:r>
              <a:rPr lang="en-US" sz="2400" dirty="0" err="1"/>
              <a:t>aantal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</a:t>
            </a:r>
            <a:r>
              <a:rPr lang="en-US" sz="2400" dirty="0" err="1"/>
              <a:t>kwaliteit</a:t>
            </a:r>
            <a:r>
              <a:rPr lang="en-US" sz="2400" dirty="0"/>
              <a:t> van de </a:t>
            </a:r>
            <a:r>
              <a:rPr lang="en-US" sz="2400" dirty="0" err="1"/>
              <a:t>bindingen</a:t>
            </a:r>
            <a:r>
              <a:rPr lang="en-US" sz="2400" dirty="0"/>
              <a:t> die </a:t>
            </a:r>
            <a:r>
              <a:rPr lang="en-US" sz="2400" dirty="0" err="1"/>
              <a:t>mensen</a:t>
            </a:r>
            <a:r>
              <a:rPr lang="en-US" sz="2400" dirty="0"/>
              <a:t> met </a:t>
            </a:r>
            <a:r>
              <a:rPr lang="en-US" sz="2400" dirty="0" err="1"/>
              <a:t>elkaar</a:t>
            </a:r>
            <a:r>
              <a:rPr lang="en-US" sz="2400" dirty="0"/>
              <a:t> </a:t>
            </a:r>
            <a:r>
              <a:rPr lang="en-US" sz="2400" dirty="0" err="1"/>
              <a:t>hebben</a:t>
            </a:r>
            <a:r>
              <a:rPr lang="en-US" sz="2400" dirty="0"/>
              <a:t>”.</a:t>
            </a:r>
          </a:p>
          <a:p>
            <a:pPr marL="0" indent="0">
              <a:buNone/>
            </a:pPr>
            <a:r>
              <a:rPr lang="en-US" sz="2400" dirty="0"/>
              <a:t>Of</a:t>
            </a:r>
          </a:p>
          <a:p>
            <a:pPr marL="0" indent="0">
              <a:buNone/>
            </a:pPr>
            <a:r>
              <a:rPr lang="en-US" sz="2400" dirty="0"/>
              <a:t>“ het </a:t>
            </a:r>
            <a:r>
              <a:rPr lang="en-US" sz="2400" dirty="0" err="1"/>
              <a:t>gevoel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groep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samen</a:t>
            </a:r>
            <a:r>
              <a:rPr lang="en-US" sz="2400" dirty="0"/>
              <a:t> </a:t>
            </a:r>
            <a:r>
              <a:rPr lang="en-US" sz="2400" dirty="0" err="1"/>
              <a:t>iets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beleven</a:t>
            </a:r>
            <a:r>
              <a:rPr lang="en-US" sz="2400" dirty="0"/>
              <a:t>”.</a:t>
            </a:r>
          </a:p>
          <a:p>
            <a:pPr marL="0" indent="0">
              <a:buNone/>
            </a:pPr>
            <a:r>
              <a:rPr lang="en-US" sz="2400" dirty="0"/>
              <a:t>Of</a:t>
            </a:r>
          </a:p>
          <a:p>
            <a:pPr marL="0" indent="0">
              <a:buNone/>
            </a:pPr>
            <a:r>
              <a:rPr lang="en-US" sz="2400" dirty="0"/>
              <a:t>“ Het </a:t>
            </a:r>
            <a:r>
              <a:rPr lang="en-US" sz="2400" dirty="0" err="1"/>
              <a:t>gevoel</a:t>
            </a:r>
            <a:r>
              <a:rPr lang="en-US" sz="2400" dirty="0"/>
              <a:t> lid </a:t>
            </a:r>
            <a:r>
              <a:rPr lang="en-US" sz="2400" dirty="0" err="1"/>
              <a:t>te</a:t>
            </a:r>
            <a:r>
              <a:rPr lang="en-US" sz="2400" dirty="0"/>
              <a:t> </a:t>
            </a:r>
            <a:r>
              <a:rPr lang="en-US" sz="2400" dirty="0" err="1"/>
              <a:t>zijn</a:t>
            </a:r>
            <a:r>
              <a:rPr lang="en-US" sz="2400" dirty="0"/>
              <a:t> van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gemeenschap</a:t>
            </a:r>
            <a:r>
              <a:rPr lang="en-US" sz="2400" dirty="0"/>
              <a:t>”. </a:t>
            </a:r>
          </a:p>
          <a:p>
            <a:pPr marL="0" indent="0">
              <a:buNone/>
            </a:pPr>
            <a:r>
              <a:rPr lang="en-US" sz="2400" dirty="0"/>
              <a:t>Of</a:t>
            </a:r>
            <a:br>
              <a:rPr lang="en-US" sz="2400" dirty="0"/>
            </a:br>
            <a:r>
              <a:rPr lang="en-US" sz="2400" dirty="0"/>
              <a:t>“ De mate van </a:t>
            </a:r>
            <a:r>
              <a:rPr lang="en-US" sz="2400" dirty="0" err="1"/>
              <a:t>verantwoordelijkheid</a:t>
            </a:r>
            <a:r>
              <a:rPr lang="en-US" sz="2400" dirty="0"/>
              <a:t> </a:t>
            </a:r>
            <a:r>
              <a:rPr lang="en-US" sz="2400" dirty="0" err="1"/>
              <a:t>voor</a:t>
            </a:r>
            <a:r>
              <a:rPr lang="en-US" sz="2400" dirty="0"/>
              <a:t> </a:t>
            </a:r>
            <a:r>
              <a:rPr lang="en-US" sz="2400" dirty="0" err="1"/>
              <a:t>elkaars</a:t>
            </a:r>
            <a:r>
              <a:rPr lang="en-US" sz="2400" dirty="0"/>
              <a:t> lot, in het </a:t>
            </a:r>
            <a:r>
              <a:rPr lang="en-US" sz="2400" dirty="0" err="1"/>
              <a:t>bijzonder</a:t>
            </a:r>
            <a:r>
              <a:rPr lang="en-US" sz="2400" dirty="0"/>
              <a:t> </a:t>
            </a:r>
            <a:r>
              <a:rPr lang="en-US" sz="2400" dirty="0" err="1"/>
              <a:t>elkaars</a:t>
            </a:r>
            <a:r>
              <a:rPr lang="en-US" sz="2400" dirty="0"/>
              <a:t> </a:t>
            </a:r>
            <a:r>
              <a:rPr lang="en-US" sz="2400" dirty="0" err="1"/>
              <a:t>welzijn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de mate </a:t>
            </a:r>
            <a:r>
              <a:rPr lang="en-US" sz="2400" dirty="0" err="1"/>
              <a:t>waarin</a:t>
            </a:r>
            <a:r>
              <a:rPr lang="en-US" sz="2400" dirty="0"/>
              <a:t> </a:t>
            </a:r>
            <a:r>
              <a:rPr lang="en-US" sz="2400" dirty="0" err="1"/>
              <a:t>anderen</a:t>
            </a:r>
            <a:r>
              <a:rPr lang="en-US" sz="2400" dirty="0"/>
              <a:t> </a:t>
            </a:r>
            <a:r>
              <a:rPr lang="en-US" sz="2400" dirty="0" err="1"/>
              <a:t>daar</a:t>
            </a:r>
            <a:r>
              <a:rPr lang="en-US" sz="2400" dirty="0"/>
              <a:t> </a:t>
            </a:r>
            <a:r>
              <a:rPr lang="en-US" sz="2400" dirty="0" err="1"/>
              <a:t>ook</a:t>
            </a:r>
            <a:r>
              <a:rPr lang="en-US" sz="2400" dirty="0"/>
              <a:t> </a:t>
            </a:r>
            <a:r>
              <a:rPr lang="en-US" sz="2400" dirty="0" err="1"/>
              <a:t>een</a:t>
            </a:r>
            <a:r>
              <a:rPr lang="en-US" sz="2400" dirty="0"/>
              <a:t> </a:t>
            </a:r>
            <a:r>
              <a:rPr lang="en-US" sz="2400" dirty="0" err="1"/>
              <a:t>beroep</a:t>
            </a:r>
            <a:r>
              <a:rPr lang="en-US" sz="2400" dirty="0"/>
              <a:t> op </a:t>
            </a:r>
            <a:r>
              <a:rPr lang="en-US" sz="2400" dirty="0" err="1"/>
              <a:t>kunnen</a:t>
            </a:r>
            <a:r>
              <a:rPr lang="en-US" sz="2400" dirty="0"/>
              <a:t> </a:t>
            </a:r>
            <a:r>
              <a:rPr lang="en-US" sz="2400" dirty="0" err="1"/>
              <a:t>doen</a:t>
            </a:r>
            <a:r>
              <a:rPr lang="en-US" sz="2400" dirty="0"/>
              <a:t>”.  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079950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1A9703-B08A-D292-AFA1-EEF1A9210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20E95B-EE7A-CBED-6E81-5842FC021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Bij</a:t>
            </a:r>
            <a:r>
              <a:rPr lang="en-US" dirty="0"/>
              <a:t> circa </a:t>
            </a:r>
            <a:r>
              <a:rPr lang="en-US" dirty="0" err="1"/>
              <a:t>tien</a:t>
            </a:r>
            <a:r>
              <a:rPr lang="en-US" dirty="0"/>
              <a:t> </a:t>
            </a:r>
            <a:r>
              <a:rPr lang="en-US" dirty="0" err="1"/>
              <a:t>procent</a:t>
            </a:r>
            <a:r>
              <a:rPr lang="en-US" dirty="0"/>
              <a:t> van de </a:t>
            </a:r>
            <a:r>
              <a:rPr lang="en-US" dirty="0" err="1"/>
              <a:t>Nederlandse</a:t>
            </a:r>
            <a:r>
              <a:rPr lang="en-US" dirty="0"/>
              <a:t> </a:t>
            </a:r>
            <a:r>
              <a:rPr lang="en-US" dirty="0" err="1"/>
              <a:t>bevolking</a:t>
            </a:r>
            <a:r>
              <a:rPr lang="en-US" dirty="0"/>
              <a:t> is er </a:t>
            </a:r>
            <a:r>
              <a:rPr lang="en-US" dirty="0" err="1"/>
              <a:t>sprake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zodanige</a:t>
            </a:r>
            <a:r>
              <a:rPr lang="en-US" dirty="0"/>
              <a:t> </a:t>
            </a:r>
            <a:r>
              <a:rPr lang="en-US" dirty="0" err="1"/>
              <a:t>opeenhoping</a:t>
            </a:r>
            <a:r>
              <a:rPr lang="en-US" dirty="0"/>
              <a:t> van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gesproken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 err="1"/>
              <a:t>Wanneer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groep</a:t>
            </a:r>
            <a:r>
              <a:rPr lang="en-US" dirty="0"/>
              <a:t> </a:t>
            </a:r>
            <a:r>
              <a:rPr lang="en-US" dirty="0" err="1"/>
              <a:t>willen</a:t>
            </a:r>
            <a:r>
              <a:rPr lang="en-US" dirty="0"/>
              <a:t>, </a:t>
            </a:r>
            <a:r>
              <a:rPr lang="en-US" dirty="0" err="1"/>
              <a:t>kunnen</a:t>
            </a:r>
            <a:r>
              <a:rPr lang="en-US" dirty="0"/>
              <a:t> of </a:t>
            </a:r>
            <a:r>
              <a:rPr lang="en-US" dirty="0" err="1"/>
              <a:t>mogen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”.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126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EBD5CE8-825A-F903-384E-329E392C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H4.1: </a:t>
            </a:r>
            <a:r>
              <a:rPr lang="en-US" dirty="0" err="1"/>
              <a:t>Maatschappelijke</a:t>
            </a:r>
            <a:r>
              <a:rPr lang="en-US" dirty="0"/>
              <a:t> ladder 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5E0F15C1-D907-EF75-A849-F3BA39D77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Beroepsprestigeladder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Het door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rangschikken</a:t>
            </a:r>
            <a:r>
              <a:rPr lang="en-US" dirty="0"/>
              <a:t> van </a:t>
            </a:r>
            <a:r>
              <a:rPr lang="en-US" dirty="0" err="1"/>
              <a:t>beroepen</a:t>
            </a:r>
            <a:r>
              <a:rPr lang="en-US" dirty="0"/>
              <a:t> van </a:t>
            </a:r>
            <a:r>
              <a:rPr lang="en-US" dirty="0" err="1"/>
              <a:t>laag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volgens</a:t>
            </a:r>
            <a:r>
              <a:rPr lang="en-US" dirty="0"/>
              <a:t> de status (</a:t>
            </a:r>
            <a:r>
              <a:rPr lang="en-US" dirty="0" err="1"/>
              <a:t>aanzien</a:t>
            </a:r>
            <a:r>
              <a:rPr lang="en-US" dirty="0"/>
              <a:t>) die </a:t>
            </a:r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beroep</a:t>
            </a:r>
            <a:r>
              <a:rPr lang="en-US" dirty="0"/>
              <a:t> </a:t>
            </a:r>
            <a:r>
              <a:rPr lang="en-US" dirty="0" err="1"/>
              <a:t>wordt</a:t>
            </a:r>
            <a:r>
              <a:rPr lang="en-US" dirty="0"/>
              <a:t> </a:t>
            </a:r>
            <a:r>
              <a:rPr lang="en-US" dirty="0" err="1"/>
              <a:t>toegekend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↓</a:t>
            </a:r>
          </a:p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beroepsprestigeladder</a:t>
            </a:r>
            <a:r>
              <a:rPr lang="en-US" dirty="0"/>
              <a:t> </a:t>
            </a:r>
            <a:r>
              <a:rPr lang="en-US" dirty="0" err="1"/>
              <a:t>geeft</a:t>
            </a:r>
            <a:r>
              <a:rPr lang="en-US" dirty="0"/>
              <a:t> </a:t>
            </a:r>
            <a:r>
              <a:rPr lang="en-US" dirty="0" err="1"/>
              <a:t>dus</a:t>
            </a:r>
            <a:r>
              <a:rPr lang="en-US" dirty="0"/>
              <a:t> de </a:t>
            </a:r>
            <a:r>
              <a:rPr lang="en-US" dirty="0" err="1"/>
              <a:t>ongelijke</a:t>
            </a:r>
            <a:r>
              <a:rPr lang="en-US" dirty="0"/>
              <a:t> status </a:t>
            </a:r>
            <a:r>
              <a:rPr lang="en-US" dirty="0" err="1"/>
              <a:t>weer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59874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674F2D-0A4B-B05C-9083-AAA87BF35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componenten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: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7AB245-21DE-5FFE-8C69-6F5413C37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Vier</a:t>
            </a:r>
            <a:r>
              <a:rPr lang="en-US" dirty="0"/>
              <a:t> </a:t>
            </a:r>
            <a:r>
              <a:rPr lang="en-US" dirty="0" err="1"/>
              <a:t>componenten</a:t>
            </a:r>
            <a:r>
              <a:rPr lang="en-US" dirty="0"/>
              <a:t> van </a:t>
            </a:r>
            <a:r>
              <a:rPr lang="en-US" dirty="0" err="1"/>
              <a:t>sociale</a:t>
            </a:r>
            <a:r>
              <a:rPr lang="en-US" dirty="0"/>
              <a:t> </a:t>
            </a:r>
            <a:r>
              <a:rPr lang="en-US" dirty="0" err="1"/>
              <a:t>uitsluiting</a:t>
            </a:r>
            <a:r>
              <a:rPr lang="en-US" dirty="0"/>
              <a:t> </a:t>
            </a:r>
            <a:r>
              <a:rPr lang="en-US" dirty="0" err="1"/>
              <a:t>waarbij</a:t>
            </a:r>
            <a:r>
              <a:rPr lang="en-US" dirty="0"/>
              <a:t> de mate van </a:t>
            </a:r>
            <a:r>
              <a:rPr lang="en-US" dirty="0" err="1"/>
              <a:t>uitsluiting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vastgesteld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sz="2600" dirty="0"/>
          </a:p>
          <a:p>
            <a:pPr marL="514350" indent="-514350">
              <a:buAutoNum type="arabicPeriod"/>
            </a:pPr>
            <a:r>
              <a:rPr lang="en-US" sz="2600" dirty="0" err="1"/>
              <a:t>Beperkte</a:t>
            </a:r>
            <a:r>
              <a:rPr lang="en-US" sz="2600" dirty="0"/>
              <a:t> </a:t>
            </a:r>
            <a:r>
              <a:rPr lang="en-US" sz="2600" dirty="0" err="1"/>
              <a:t>sociale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politieke</a:t>
            </a:r>
            <a:r>
              <a:rPr lang="en-US" sz="2600" dirty="0"/>
              <a:t> </a:t>
            </a:r>
            <a:r>
              <a:rPr lang="en-US" sz="2600" dirty="0" err="1"/>
              <a:t>participatie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      (</a:t>
            </a:r>
            <a:r>
              <a:rPr lang="en-US" sz="2600" dirty="0" err="1"/>
              <a:t>maatschappelijke</a:t>
            </a:r>
            <a:r>
              <a:rPr lang="en-US" sz="2600" dirty="0"/>
              <a:t> </a:t>
            </a:r>
            <a:r>
              <a:rPr lang="en-US" sz="2600" dirty="0" err="1"/>
              <a:t>participatie</a:t>
            </a:r>
            <a:r>
              <a:rPr lang="en-US" sz="2600" dirty="0"/>
              <a:t>, </a:t>
            </a:r>
            <a:r>
              <a:rPr lang="en-US" sz="2600" dirty="0" err="1"/>
              <a:t>informele</a:t>
            </a:r>
            <a:r>
              <a:rPr lang="en-US" sz="2600" dirty="0"/>
              <a:t> </a:t>
            </a:r>
            <a:r>
              <a:rPr lang="en-US" sz="2600" dirty="0" err="1"/>
              <a:t>participatie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       </a:t>
            </a:r>
            <a:r>
              <a:rPr lang="en-US" sz="2600" dirty="0" err="1"/>
              <a:t>georganiseerde</a:t>
            </a:r>
            <a:r>
              <a:rPr lang="en-US" sz="2600" dirty="0"/>
              <a:t> </a:t>
            </a:r>
            <a:r>
              <a:rPr lang="en-US" sz="2600" dirty="0" err="1"/>
              <a:t>sociale</a:t>
            </a:r>
            <a:r>
              <a:rPr lang="en-US" sz="2600" dirty="0"/>
              <a:t> </a:t>
            </a:r>
            <a:r>
              <a:rPr lang="en-US" sz="2600" dirty="0" err="1"/>
              <a:t>participatie</a:t>
            </a:r>
            <a:r>
              <a:rPr lang="en-US" sz="2600" dirty="0"/>
              <a:t>)</a:t>
            </a:r>
          </a:p>
          <a:p>
            <a:pPr marL="0" indent="0">
              <a:buNone/>
            </a:pPr>
            <a:r>
              <a:rPr lang="en-US" sz="2600" dirty="0"/>
              <a:t>2. </a:t>
            </a:r>
            <a:r>
              <a:rPr lang="en-US" sz="2600" dirty="0" err="1"/>
              <a:t>Beperkte</a:t>
            </a:r>
            <a:r>
              <a:rPr lang="en-US" sz="2600" dirty="0"/>
              <a:t> </a:t>
            </a:r>
            <a:r>
              <a:rPr lang="en-US" sz="2600" dirty="0" err="1"/>
              <a:t>normatieve</a:t>
            </a:r>
            <a:r>
              <a:rPr lang="en-US" sz="2600" dirty="0"/>
              <a:t> </a:t>
            </a:r>
            <a:r>
              <a:rPr lang="en-US" sz="2600" dirty="0" err="1"/>
              <a:t>integratie</a:t>
            </a:r>
            <a:br>
              <a:rPr lang="en-US" sz="2600" dirty="0"/>
            </a:br>
            <a:r>
              <a:rPr lang="en-US" sz="2600" dirty="0"/>
              <a:t>     (</a:t>
            </a:r>
            <a:r>
              <a:rPr lang="en-US" sz="2600" dirty="0" err="1"/>
              <a:t>beperkte</a:t>
            </a:r>
            <a:r>
              <a:rPr lang="en-US" sz="2600" dirty="0"/>
              <a:t> </a:t>
            </a:r>
            <a:r>
              <a:rPr lang="en-US" sz="2600" dirty="0" err="1"/>
              <a:t>naleving</a:t>
            </a:r>
            <a:r>
              <a:rPr lang="en-US" sz="2600" dirty="0"/>
              <a:t> van de </a:t>
            </a:r>
            <a:r>
              <a:rPr lang="en-US" sz="2600" dirty="0" err="1"/>
              <a:t>gangbare</a:t>
            </a:r>
            <a:r>
              <a:rPr lang="en-US" sz="2600" dirty="0"/>
              <a:t> </a:t>
            </a:r>
            <a:r>
              <a:rPr lang="en-US" sz="2600" dirty="0" err="1"/>
              <a:t>waarden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normen</a:t>
            </a:r>
            <a:r>
              <a:rPr lang="en-US" sz="2600" dirty="0"/>
              <a:t> in de </a:t>
            </a:r>
            <a:r>
              <a:rPr lang="en-US" sz="2600" dirty="0" err="1"/>
              <a:t>samenleving</a:t>
            </a:r>
            <a:r>
              <a:rPr lang="en-US" sz="2600" dirty="0"/>
              <a:t>). </a:t>
            </a:r>
          </a:p>
          <a:p>
            <a:pPr marL="0" indent="0">
              <a:buNone/>
            </a:pPr>
            <a:r>
              <a:rPr lang="en-US" sz="2600" dirty="0"/>
              <a:t>3. </a:t>
            </a:r>
            <a:r>
              <a:rPr lang="en-US" sz="2600" dirty="0" err="1"/>
              <a:t>Materiële</a:t>
            </a:r>
            <a:r>
              <a:rPr lang="en-US" sz="2600" dirty="0"/>
              <a:t> </a:t>
            </a:r>
            <a:r>
              <a:rPr lang="en-US" sz="2600" dirty="0" err="1"/>
              <a:t>deprivatie</a:t>
            </a:r>
            <a:r>
              <a:rPr lang="en-US" sz="2600" dirty="0"/>
              <a:t>:</a:t>
            </a:r>
            <a:br>
              <a:rPr lang="en-US" sz="2600" dirty="0"/>
            </a:br>
            <a:r>
              <a:rPr lang="en-US" sz="2600" dirty="0"/>
              <a:t>     </a:t>
            </a:r>
            <a:r>
              <a:rPr lang="en-US" sz="2600" dirty="0" err="1"/>
              <a:t>Te</a:t>
            </a:r>
            <a:r>
              <a:rPr lang="en-US" sz="2600" dirty="0"/>
              <a:t> </a:t>
            </a:r>
            <a:r>
              <a:rPr lang="en-US" sz="2600" dirty="0" err="1"/>
              <a:t>weinig</a:t>
            </a:r>
            <a:r>
              <a:rPr lang="en-US" sz="2600" dirty="0"/>
              <a:t> geld </a:t>
            </a:r>
            <a:r>
              <a:rPr lang="en-US" sz="2600" dirty="0" err="1"/>
              <a:t>voor</a:t>
            </a:r>
            <a:r>
              <a:rPr lang="en-US" sz="2600" dirty="0"/>
              <a:t> </a:t>
            </a:r>
            <a:r>
              <a:rPr lang="en-US" sz="2600" dirty="0" err="1"/>
              <a:t>primaire</a:t>
            </a:r>
            <a:r>
              <a:rPr lang="en-US" sz="2600" dirty="0"/>
              <a:t> </a:t>
            </a:r>
            <a:r>
              <a:rPr lang="en-US" sz="2600" dirty="0" err="1"/>
              <a:t>levensbehoeften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gebrek</a:t>
            </a:r>
            <a:r>
              <a:rPr lang="en-US" sz="2600" dirty="0"/>
              <a:t> </a:t>
            </a:r>
            <a:r>
              <a:rPr lang="en-US" sz="2600" dirty="0" err="1"/>
              <a:t>aan</a:t>
            </a:r>
            <a:r>
              <a:rPr lang="en-US" sz="2600" dirty="0"/>
              <a:t> </a:t>
            </a:r>
            <a:br>
              <a:rPr lang="en-US" sz="2600" dirty="0"/>
            </a:br>
            <a:r>
              <a:rPr lang="en-US" sz="2600" dirty="0"/>
              <a:t>     </a:t>
            </a:r>
            <a:r>
              <a:rPr lang="en-US" sz="2600" dirty="0" err="1"/>
              <a:t>maatschappelijke</a:t>
            </a:r>
            <a:r>
              <a:rPr lang="en-US" sz="2600" dirty="0"/>
              <a:t> status.</a:t>
            </a:r>
          </a:p>
          <a:p>
            <a:pPr marL="0" indent="0">
              <a:buNone/>
            </a:pPr>
            <a:r>
              <a:rPr lang="en-US" sz="2600" dirty="0"/>
              <a:t>4. </a:t>
            </a:r>
            <a:r>
              <a:rPr lang="en-US" sz="2600" dirty="0" err="1"/>
              <a:t>Geringe</a:t>
            </a:r>
            <a:r>
              <a:rPr lang="en-US" sz="2600" dirty="0"/>
              <a:t> </a:t>
            </a:r>
            <a:r>
              <a:rPr lang="en-US" sz="2600" dirty="0" err="1"/>
              <a:t>toegang</a:t>
            </a:r>
            <a:r>
              <a:rPr lang="en-US" sz="2600" dirty="0"/>
              <a:t> tot </a:t>
            </a:r>
            <a:r>
              <a:rPr lang="en-US" sz="2600" dirty="0" err="1"/>
              <a:t>sociale</a:t>
            </a:r>
            <a:r>
              <a:rPr lang="en-US" sz="2600" dirty="0"/>
              <a:t> </a:t>
            </a:r>
            <a:r>
              <a:rPr lang="en-US" sz="2600" dirty="0" err="1"/>
              <a:t>grondrechten</a:t>
            </a:r>
            <a:r>
              <a:rPr lang="en-US" sz="2600" dirty="0"/>
              <a:t>. </a:t>
            </a:r>
            <a:br>
              <a:rPr lang="en-US" sz="2600" dirty="0"/>
            </a:br>
            <a:r>
              <a:rPr lang="en-US" sz="2600" dirty="0"/>
              <a:t>    </a:t>
            </a:r>
            <a:r>
              <a:rPr lang="en-US" sz="2600" dirty="0" err="1"/>
              <a:t>Denk</a:t>
            </a:r>
            <a:r>
              <a:rPr lang="en-US" sz="2600" dirty="0"/>
              <a:t> </a:t>
            </a:r>
            <a:r>
              <a:rPr lang="en-US" sz="2600" dirty="0" err="1"/>
              <a:t>hierbij</a:t>
            </a:r>
            <a:r>
              <a:rPr lang="en-US" sz="2600" dirty="0"/>
              <a:t> </a:t>
            </a:r>
            <a:r>
              <a:rPr lang="en-US" sz="2600" dirty="0" err="1"/>
              <a:t>aan</a:t>
            </a:r>
            <a:r>
              <a:rPr lang="en-US" sz="2600" dirty="0"/>
              <a:t>: </a:t>
            </a:r>
            <a:r>
              <a:rPr lang="en-US" sz="2600" dirty="0" err="1"/>
              <a:t>onderwijs</a:t>
            </a:r>
            <a:r>
              <a:rPr lang="en-US" sz="2600" dirty="0"/>
              <a:t>. </a:t>
            </a:r>
            <a:r>
              <a:rPr lang="en-US" sz="2600" dirty="0" err="1"/>
              <a:t>Huisvesting</a:t>
            </a:r>
            <a:r>
              <a:rPr lang="en-US" sz="2600" dirty="0"/>
              <a:t>, </a:t>
            </a:r>
            <a:r>
              <a:rPr lang="en-US" sz="2600" dirty="0" err="1"/>
              <a:t>gezondheidszorg</a:t>
            </a:r>
            <a:r>
              <a:rPr lang="en-US" sz="2600" dirty="0"/>
              <a:t>, </a:t>
            </a:r>
            <a:r>
              <a:rPr lang="en-US" sz="2600" dirty="0" err="1"/>
              <a:t>veiligheid</a:t>
            </a:r>
            <a:r>
              <a:rPr lang="en-US" sz="2600" dirty="0"/>
              <a:t> etc.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8325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F02156-F0FE-7EBD-664E-537ACE9F0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Beroepsprestigeladder</a:t>
            </a:r>
            <a:r>
              <a:rPr lang="en-US" dirty="0"/>
              <a:t> 2016</a:t>
            </a:r>
            <a:endParaRPr lang="nl-NL" dirty="0"/>
          </a:p>
        </p:txBody>
      </p:sp>
      <p:pic>
        <p:nvPicPr>
          <p:cNvPr id="13" name="Tijdelijke aanduiding voor inhoud 12">
            <a:extLst>
              <a:ext uri="{FF2B5EF4-FFF2-40B4-BE49-F238E27FC236}">
                <a16:creationId xmlns:a16="http://schemas.microsoft.com/office/drawing/2014/main" id="{800541EF-3DDB-7A09-2914-30057CDCF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25624"/>
            <a:ext cx="12192000" cy="5032375"/>
          </a:xfrm>
        </p:spPr>
      </p:pic>
    </p:spTree>
    <p:extLst>
      <p:ext uri="{BB962C8B-B14F-4D97-AF65-F5344CB8AC3E}">
        <p14:creationId xmlns:p14="http://schemas.microsoft.com/office/powerpoint/2010/main" val="3624374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7FEF5A-FC31-6E04-2307-E741D00C7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Beroepsprestigeladder</a:t>
            </a:r>
            <a:r>
              <a:rPr lang="en-US" dirty="0"/>
              <a:t> 2016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FDA2BEA-8068-07E5-D79B-1888883047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09317"/>
            <a:ext cx="9629775" cy="1943100"/>
          </a:xfrm>
        </p:spPr>
      </p:pic>
    </p:spTree>
    <p:extLst>
      <p:ext uri="{BB962C8B-B14F-4D97-AF65-F5344CB8AC3E}">
        <p14:creationId xmlns:p14="http://schemas.microsoft.com/office/powerpoint/2010/main" val="349461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85C3BE-2B0F-9893-1C49-6E669E4E3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Beroepsprestigeladder</a:t>
            </a:r>
            <a:r>
              <a:rPr lang="en-US" dirty="0"/>
              <a:t> 2016</a:t>
            </a:r>
            <a:endParaRPr lang="nl-NL" dirty="0"/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291BEBC6-B74C-BAF9-E8EC-E70B1FBF5A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825624"/>
            <a:ext cx="12192000" cy="510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402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BCDB5-75E1-F26C-1E35-18A4F4AD7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Maatschappelijke</a:t>
            </a:r>
            <a:r>
              <a:rPr lang="en-US" dirty="0"/>
              <a:t> ladder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20CC800-596F-F29F-FDD7-B893C8725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Maatschappelijke</a:t>
            </a:r>
            <a:r>
              <a:rPr lang="en-US" dirty="0"/>
              <a:t> ladder:</a:t>
            </a:r>
          </a:p>
          <a:p>
            <a:pPr marL="0" indent="0">
              <a:buNone/>
            </a:pPr>
            <a:br>
              <a:rPr lang="en-US" dirty="0"/>
            </a:br>
            <a:r>
              <a:rPr lang="en-US" dirty="0"/>
              <a:t>“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rijtje</a:t>
            </a:r>
            <a:r>
              <a:rPr lang="en-US" dirty="0"/>
              <a:t> van </a:t>
            </a:r>
            <a:r>
              <a:rPr lang="en-US" dirty="0" err="1"/>
              <a:t>beroepen</a:t>
            </a:r>
            <a:r>
              <a:rPr lang="en-US" dirty="0"/>
              <a:t>,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bovenaan</a:t>
            </a:r>
            <a:r>
              <a:rPr lang="en-US" dirty="0"/>
              <a:t> de </a:t>
            </a:r>
            <a:r>
              <a:rPr lang="en-US" dirty="0" err="1"/>
              <a:t>beroepen</a:t>
            </a:r>
            <a:r>
              <a:rPr lang="en-US" dirty="0"/>
              <a:t> </a:t>
            </a:r>
            <a:r>
              <a:rPr lang="en-US" dirty="0" err="1"/>
              <a:t>staan</a:t>
            </a:r>
            <a:r>
              <a:rPr lang="en-US" dirty="0"/>
              <a:t> in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piramide</a:t>
            </a:r>
            <a:r>
              <a:rPr lang="en-US" dirty="0"/>
              <a:t> die </a:t>
            </a:r>
            <a:r>
              <a:rPr lang="en-US" dirty="0" err="1"/>
              <a:t>hoog</a:t>
            </a:r>
            <a:r>
              <a:rPr lang="en-US" dirty="0"/>
              <a:t> </a:t>
            </a:r>
            <a:r>
              <a:rPr lang="en-US" dirty="0" err="1"/>
              <a:t>gewaardeerd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onderaan</a:t>
            </a:r>
            <a:r>
              <a:rPr lang="en-US" dirty="0"/>
              <a:t> de </a:t>
            </a:r>
            <a:r>
              <a:rPr lang="en-US" dirty="0" err="1"/>
              <a:t>beroepen</a:t>
            </a:r>
            <a:r>
              <a:rPr lang="en-US" dirty="0"/>
              <a:t> die minder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gewaardeerd</a:t>
            </a:r>
            <a:r>
              <a:rPr lang="en-US" dirty="0"/>
              <a:t>, </a:t>
            </a:r>
            <a:r>
              <a:rPr lang="en-US" dirty="0" err="1"/>
              <a:t>waarbij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INKOMEN </a:t>
            </a:r>
            <a:r>
              <a:rPr lang="en-US" dirty="0" err="1"/>
              <a:t>en</a:t>
            </a:r>
            <a:r>
              <a:rPr lang="en-US" dirty="0"/>
              <a:t> BEZIT is </a:t>
            </a:r>
            <a:r>
              <a:rPr lang="en-US" dirty="0" err="1"/>
              <a:t>gekeken</a:t>
            </a:r>
            <a:r>
              <a:rPr lang="en-US" dirty="0"/>
              <a:t>.”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maatschappelijke</a:t>
            </a:r>
            <a:r>
              <a:rPr lang="en-US" dirty="0"/>
              <a:t> positive </a:t>
            </a:r>
            <a:r>
              <a:rPr lang="en-US" dirty="0" err="1"/>
              <a:t>hangt</a:t>
            </a:r>
            <a:r>
              <a:rPr lang="en-US" dirty="0"/>
              <a:t> dan </a:t>
            </a:r>
            <a:r>
              <a:rPr lang="en-US" dirty="0" err="1"/>
              <a:t>af</a:t>
            </a:r>
            <a:r>
              <a:rPr lang="en-US" dirty="0"/>
              <a:t> van:</a:t>
            </a:r>
          </a:p>
          <a:p>
            <a:pPr>
              <a:buFontTx/>
              <a:buChar char="-"/>
            </a:pPr>
            <a:r>
              <a:rPr lang="en-US" dirty="0" err="1"/>
              <a:t>Hoogte</a:t>
            </a:r>
            <a:r>
              <a:rPr lang="en-US" dirty="0"/>
              <a:t> </a:t>
            </a:r>
            <a:r>
              <a:rPr lang="en-US" dirty="0" err="1"/>
              <a:t>behaalde</a:t>
            </a:r>
            <a:r>
              <a:rPr lang="en-US" dirty="0"/>
              <a:t> </a:t>
            </a:r>
            <a:r>
              <a:rPr lang="en-US" dirty="0" err="1"/>
              <a:t>onderwijsniveau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Hoogte</a:t>
            </a:r>
            <a:r>
              <a:rPr lang="en-US" dirty="0"/>
              <a:t> </a:t>
            </a:r>
            <a:r>
              <a:rPr lang="en-US" dirty="0" err="1"/>
              <a:t>inkomen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Hoeveelheid</a:t>
            </a:r>
            <a:r>
              <a:rPr lang="en-US" dirty="0"/>
              <a:t> </a:t>
            </a:r>
            <a:r>
              <a:rPr lang="en-US" dirty="0" err="1"/>
              <a:t>macht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verantwoordelijkheid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r>
              <a:rPr lang="en-US" dirty="0" err="1"/>
              <a:t>Wel</a:t>
            </a:r>
            <a:r>
              <a:rPr lang="en-US" dirty="0"/>
              <a:t>/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betaalde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/>
              <a:t> </a:t>
            </a:r>
            <a:r>
              <a:rPr lang="en-US" dirty="0" err="1"/>
              <a:t>hebben</a:t>
            </a:r>
            <a:r>
              <a:rPr lang="en-US" dirty="0"/>
              <a:t>;</a:t>
            </a:r>
          </a:p>
          <a:p>
            <a:pPr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80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FB5A97-D316-4A37-ADA3-FE99270CD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Participatieladder</a:t>
            </a:r>
            <a:endParaRPr lang="nl-NL" dirty="0"/>
          </a:p>
        </p:txBody>
      </p:sp>
      <p:pic>
        <p:nvPicPr>
          <p:cNvPr id="9" name="Tijdelijke aanduiding voor inhoud 8">
            <a:extLst>
              <a:ext uri="{FF2B5EF4-FFF2-40B4-BE49-F238E27FC236}">
                <a16:creationId xmlns:a16="http://schemas.microsoft.com/office/drawing/2014/main" id="{2149132A-E29A-4716-B944-323124859C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76200" y="0"/>
            <a:ext cx="13087350" cy="6972299"/>
          </a:xfr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3AB75E8-8EB6-4482-BF3D-828E8E9089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152" y="1027906"/>
            <a:ext cx="2819400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13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2BB81-B301-42EC-A528-3DB031235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066755" cy="1325563"/>
          </a:xfrm>
        </p:spPr>
        <p:txBody>
          <a:bodyPr/>
          <a:lstStyle/>
          <a:p>
            <a:r>
              <a:rPr lang="en-US" dirty="0"/>
              <a:t>Of </a:t>
            </a:r>
            <a:r>
              <a:rPr lang="en-US" dirty="0" err="1"/>
              <a:t>maatschappelijke</a:t>
            </a:r>
            <a:r>
              <a:rPr lang="en-US" dirty="0"/>
              <a:t> </a:t>
            </a:r>
            <a:r>
              <a:rPr lang="en-US" dirty="0" err="1"/>
              <a:t>positie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 sector!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3587CED-1066-4B58-B0E2-799C0A74E0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7790" y="1784412"/>
            <a:ext cx="6560598" cy="4199138"/>
          </a:xfrm>
        </p:spPr>
      </p:pic>
    </p:spTree>
    <p:extLst>
      <p:ext uri="{BB962C8B-B14F-4D97-AF65-F5344CB8AC3E}">
        <p14:creationId xmlns:p14="http://schemas.microsoft.com/office/powerpoint/2010/main" val="3675036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035E4-7134-4E83-B07D-D9DBD4F99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9365" cy="1325563"/>
          </a:xfrm>
        </p:spPr>
        <p:txBody>
          <a:bodyPr/>
          <a:lstStyle/>
          <a:p>
            <a:r>
              <a:rPr lang="en-US" dirty="0" err="1"/>
              <a:t>Vijf</a:t>
            </a:r>
            <a:r>
              <a:rPr lang="en-US" dirty="0"/>
              <a:t> </a:t>
            </a:r>
            <a:r>
              <a:rPr lang="en-US" dirty="0" err="1"/>
              <a:t>sociale</a:t>
            </a:r>
            <a:r>
              <a:rPr lang="en-US" dirty="0"/>
              <a:t> - </a:t>
            </a:r>
            <a:r>
              <a:rPr lang="en-US" dirty="0" err="1"/>
              <a:t>klassen</a:t>
            </a:r>
            <a:r>
              <a:rPr lang="en-US" dirty="0"/>
              <a:t> die we </a:t>
            </a:r>
            <a:r>
              <a:rPr lang="en-US" dirty="0" err="1"/>
              <a:t>onderscheiden</a:t>
            </a: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1DE64E58-C627-4592-B684-10DAC21E71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9087" y="1825624"/>
            <a:ext cx="12042913" cy="5032375"/>
          </a:xfrm>
        </p:spPr>
      </p:pic>
    </p:spTree>
    <p:extLst>
      <p:ext uri="{BB962C8B-B14F-4D97-AF65-F5344CB8AC3E}">
        <p14:creationId xmlns:p14="http://schemas.microsoft.com/office/powerpoint/2010/main" val="30744989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799</Words>
  <Application>Microsoft Office PowerPoint</Application>
  <PresentationFormat>Breedbeeld</PresentationFormat>
  <Paragraphs>96</Paragraphs>
  <Slides>20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Kantoorthema</vt:lpstr>
      <vt:lpstr>H4: Sociale ongelijkheid op         sociaal- economisch gebied</vt:lpstr>
      <vt:lpstr>H4.1: Maatschappelijke ladder </vt:lpstr>
      <vt:lpstr>Beroepsprestigeladder 2016</vt:lpstr>
      <vt:lpstr>Beroepsprestigeladder 2016</vt:lpstr>
      <vt:lpstr>Beroepsprestigeladder 2016</vt:lpstr>
      <vt:lpstr>Maatschappelijke ladder</vt:lpstr>
      <vt:lpstr>Participatieladder</vt:lpstr>
      <vt:lpstr>Of maatschappelijke positie binnen een  sector!</vt:lpstr>
      <vt:lpstr>Vijf sociale - klassen die we onderscheiden</vt:lpstr>
      <vt:lpstr>PowerPoint-presentatie</vt:lpstr>
      <vt:lpstr>4.2: Mobiliteit op de maatschappelijke ladder</vt:lpstr>
      <vt:lpstr>Twee vormen van sociale mobiliteit</vt:lpstr>
      <vt:lpstr>Open en gesloten samenleving</vt:lpstr>
      <vt:lpstr>Beperkte mobiliteitsmogelijkheden voor bepaalde etnische groepen in Nederland</vt:lpstr>
      <vt:lpstr>H4.3: Zwakke groepen op de            Nederlandse arbeidsmarkt</vt:lpstr>
      <vt:lpstr>Groepen met een slechte positive op de (Nederlandse) arbeidsmarkt</vt:lpstr>
      <vt:lpstr>Positieverwerving versus positietoewijzing</vt:lpstr>
      <vt:lpstr>H4.4: Sociale uitsluiting</vt:lpstr>
      <vt:lpstr>Sociale uitsluiting:</vt:lpstr>
      <vt:lpstr>Vier componenten van sociale uitsluiting: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H4: Sociale ongelijkheid op         sociaal- economisch gebied</dc:title>
  <dc:creator>Fluitsma, D.W.P.M. (Daniel)</dc:creator>
  <cp:lastModifiedBy>Fluitsma, D.W.P.M. (Daniel)</cp:lastModifiedBy>
  <cp:revision>1</cp:revision>
  <dcterms:created xsi:type="dcterms:W3CDTF">2022-10-14T08:42:18Z</dcterms:created>
  <dcterms:modified xsi:type="dcterms:W3CDTF">2022-10-14T10:56:18Z</dcterms:modified>
</cp:coreProperties>
</file>